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822" r:id="rId2"/>
  </p:sldMasterIdLst>
  <p:notesMasterIdLst>
    <p:notesMasterId r:id="rId11"/>
  </p:notesMasterIdLst>
  <p:handoutMasterIdLst>
    <p:handoutMasterId r:id="rId12"/>
  </p:handoutMasterIdLst>
  <p:sldIdLst>
    <p:sldId id="408" r:id="rId3"/>
    <p:sldId id="406" r:id="rId4"/>
    <p:sldId id="420" r:id="rId5"/>
    <p:sldId id="419" r:id="rId6"/>
    <p:sldId id="409" r:id="rId7"/>
    <p:sldId id="404" r:id="rId8"/>
    <p:sldId id="424" r:id="rId9"/>
    <p:sldId id="418" r:id="rId10"/>
  </p:sldIdLst>
  <p:sldSz cx="9144000" cy="6858000" type="screen4x3"/>
  <p:notesSz cx="6797675" cy="9928225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Char char="•"/>
      <a:defRPr sz="8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8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8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8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8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354"/>
    <a:srgbClr val="00FFFF"/>
    <a:srgbClr val="00CC99"/>
    <a:srgbClr val="33CC33"/>
    <a:srgbClr val="33CCFF"/>
    <a:srgbClr val="FFFF66"/>
    <a:srgbClr val="000000"/>
    <a:srgbClr val="0A0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9" autoAdjust="0"/>
    <p:restoredTop sz="94614" autoAdjust="0"/>
  </p:normalViewPr>
  <p:slideViewPr>
    <p:cSldViewPr>
      <p:cViewPr>
        <p:scale>
          <a:sx n="120" d="100"/>
          <a:sy n="120" d="100"/>
        </p:scale>
        <p:origin x="-26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8947A-4EA7-4A0C-9714-FB70D5DE692D}" type="doc">
      <dgm:prSet loTypeId="urn:microsoft.com/office/officeart/2005/8/layout/hList7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B5334C63-339A-451A-9F00-EDDB641526B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200000"/>
            </a:lnSpc>
            <a:spcAft>
              <a:spcPts val="300"/>
            </a:spcAft>
          </a:pPr>
          <a:endParaRPr lang="en-US" sz="1200" b="1" i="0" u="sng" dirty="0" smtClean="0"/>
        </a:p>
        <a:p>
          <a:pPr rtl="0">
            <a:lnSpc>
              <a:spcPct val="200000"/>
            </a:lnSpc>
            <a:spcAft>
              <a:spcPts val="300"/>
            </a:spcAft>
          </a:pPr>
          <a:endParaRPr lang="en-US" sz="1200" b="1" i="0" u="sng" dirty="0" smtClean="0"/>
        </a:p>
        <a:p>
          <a:pPr rtl="0">
            <a:lnSpc>
              <a:spcPct val="200000"/>
            </a:lnSpc>
            <a:spcAft>
              <a:spcPts val="300"/>
            </a:spcAft>
          </a:pPr>
          <a:r>
            <a:rPr lang="en-US" sz="1200" b="1" i="0" u="sng" dirty="0" smtClean="0"/>
            <a:t>A cross-ministerial issue</a:t>
          </a:r>
          <a:endParaRPr lang="en-US" sz="1200" b="1" i="0" dirty="0" smtClean="0"/>
        </a:p>
        <a:p>
          <a:pPr rtl="0">
            <a:lnSpc>
              <a:spcPct val="200000"/>
            </a:lnSpc>
            <a:spcAft>
              <a:spcPts val="300"/>
            </a:spcAft>
          </a:pPr>
          <a:r>
            <a:rPr lang="en-US" sz="1200" b="1" i="0" dirty="0" smtClean="0"/>
            <a:t>The General Secretariat for Defense and National Security (SGDSN) assists the </a:t>
          </a:r>
          <a:r>
            <a:rPr lang="en-US" sz="1200" b="1" i="0" dirty="0" smtClean="0"/>
            <a:t>Prime </a:t>
          </a:r>
          <a:r>
            <a:rPr lang="en-US" sz="1200" b="1" i="0" dirty="0" smtClean="0"/>
            <a:t>Minister in matters of national defense and security.</a:t>
          </a:r>
          <a:endParaRPr lang="fr-FR" sz="1200" dirty="0"/>
        </a:p>
      </dgm:t>
    </dgm:pt>
    <dgm:pt modelId="{29EBE3B4-01C1-46E5-BAB0-50226B0FA08C}" type="parTrans" cxnId="{0B0D3728-768F-4510-A040-3167A746542C}">
      <dgm:prSet/>
      <dgm:spPr/>
      <dgm:t>
        <a:bodyPr/>
        <a:lstStyle/>
        <a:p>
          <a:pPr>
            <a:spcAft>
              <a:spcPts val="300"/>
            </a:spcAft>
          </a:pPr>
          <a:endParaRPr lang="fr-FR" sz="1100"/>
        </a:p>
      </dgm:t>
    </dgm:pt>
    <dgm:pt modelId="{9C51A945-B829-489F-8AAF-9DAB6730D00E}" type="sibTrans" cxnId="{0B0D3728-768F-4510-A040-3167A746542C}">
      <dgm:prSet/>
      <dgm:spPr/>
      <dgm:t>
        <a:bodyPr/>
        <a:lstStyle/>
        <a:p>
          <a:pPr>
            <a:spcAft>
              <a:spcPts val="300"/>
            </a:spcAft>
          </a:pPr>
          <a:endParaRPr lang="fr-FR" sz="1100"/>
        </a:p>
      </dgm:t>
    </dgm:pt>
    <dgm:pt modelId="{7D4C8D1F-A52E-44AA-A107-DDEA1986281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200000"/>
            </a:lnSpc>
            <a:spcBef>
              <a:spcPts val="600"/>
            </a:spcBef>
            <a:spcAft>
              <a:spcPts val="300"/>
            </a:spcAft>
          </a:pPr>
          <a:endParaRPr lang="en-US" sz="1100" b="1" i="0" dirty="0" smtClean="0"/>
        </a:p>
        <a:p>
          <a:pPr rtl="0">
            <a:lnSpc>
              <a:spcPct val="200000"/>
            </a:lnSpc>
            <a:spcBef>
              <a:spcPts val="600"/>
            </a:spcBef>
            <a:spcAft>
              <a:spcPts val="300"/>
            </a:spcAft>
          </a:pPr>
          <a:endParaRPr lang="en-US" sz="1200" b="1" i="0" u="sng" dirty="0" smtClean="0"/>
        </a:p>
        <a:p>
          <a:pPr rtl="0">
            <a:lnSpc>
              <a:spcPct val="200000"/>
            </a:lnSpc>
            <a:spcBef>
              <a:spcPts val="600"/>
            </a:spcBef>
            <a:spcAft>
              <a:spcPts val="300"/>
            </a:spcAft>
          </a:pPr>
          <a:r>
            <a:rPr lang="en-US" sz="1200" b="1" i="0" u="sng" dirty="0" smtClean="0"/>
            <a:t>A list of critical operators</a:t>
          </a:r>
        </a:p>
        <a:p>
          <a:pPr rtl="0">
            <a:lnSpc>
              <a:spcPct val="200000"/>
            </a:lnSpc>
            <a:spcBef>
              <a:spcPts val="600"/>
            </a:spcBef>
            <a:spcAft>
              <a:spcPts val="300"/>
            </a:spcAft>
          </a:pPr>
          <a:r>
            <a:rPr lang="en-US" sz="1200" b="1" i="0" dirty="0" smtClean="0"/>
            <a:t>“An operator whose unavailability could strongly threaten the economical or military potential, the security or the resilience of the Nation”</a:t>
          </a:r>
          <a:endParaRPr lang="fr-FR" sz="1200" dirty="0"/>
        </a:p>
      </dgm:t>
    </dgm:pt>
    <dgm:pt modelId="{4810CCCE-4361-4506-8271-8B952B1D2140}" type="parTrans" cxnId="{B4C0584B-B150-4A93-A25E-7B2C0CBE4D6D}">
      <dgm:prSet/>
      <dgm:spPr/>
      <dgm:t>
        <a:bodyPr/>
        <a:lstStyle/>
        <a:p>
          <a:pPr>
            <a:spcAft>
              <a:spcPts val="300"/>
            </a:spcAft>
          </a:pPr>
          <a:endParaRPr lang="fr-FR" sz="1100"/>
        </a:p>
      </dgm:t>
    </dgm:pt>
    <dgm:pt modelId="{1A83E9A7-36DA-4F8C-9856-DB29B095FA4F}" type="sibTrans" cxnId="{B4C0584B-B150-4A93-A25E-7B2C0CBE4D6D}">
      <dgm:prSet/>
      <dgm:spPr/>
      <dgm:t>
        <a:bodyPr/>
        <a:lstStyle/>
        <a:p>
          <a:pPr>
            <a:spcAft>
              <a:spcPts val="300"/>
            </a:spcAft>
          </a:pPr>
          <a:endParaRPr lang="fr-FR" sz="1100"/>
        </a:p>
      </dgm:t>
    </dgm:pt>
    <dgm:pt modelId="{36F40151-5A56-43F3-8DE0-6208F97D148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200000"/>
            </a:lnSpc>
            <a:spcBef>
              <a:spcPts val="600"/>
            </a:spcBef>
            <a:spcAft>
              <a:spcPts val="300"/>
            </a:spcAft>
          </a:pPr>
          <a:endParaRPr lang="en-US" sz="1200" b="1" i="0" u="sng" dirty="0" smtClean="0"/>
        </a:p>
        <a:p>
          <a:pPr rtl="0">
            <a:lnSpc>
              <a:spcPct val="200000"/>
            </a:lnSpc>
            <a:spcBef>
              <a:spcPts val="600"/>
            </a:spcBef>
            <a:spcAft>
              <a:spcPts val="300"/>
            </a:spcAft>
          </a:pPr>
          <a:r>
            <a:rPr lang="en-US" sz="1200" b="1" i="0" u="sng" dirty="0" smtClean="0"/>
            <a:t>12 critical sectors</a:t>
          </a:r>
          <a:endParaRPr lang="en-US" sz="1200" b="1" i="0" u="none" dirty="0" smtClean="0"/>
        </a:p>
        <a:p>
          <a:pPr rtl="0">
            <a:lnSpc>
              <a:spcPct val="200000"/>
            </a:lnSpc>
            <a:spcBef>
              <a:spcPts val="600"/>
            </a:spcBef>
            <a:spcAft>
              <a:spcPts val="300"/>
            </a:spcAft>
          </a:pPr>
          <a:r>
            <a:rPr lang="en-US" sz="1200" b="1" i="0" u="none" dirty="0" smtClean="0"/>
            <a:t> Energy</a:t>
          </a:r>
          <a:r>
            <a:rPr lang="en-US" sz="1200" b="1" i="0" dirty="0" smtClean="0"/>
            <a:t>, communications, healthcare and public health, financial services, transportation, water…</a:t>
          </a:r>
          <a:endParaRPr lang="fr-FR" sz="1200" dirty="0"/>
        </a:p>
      </dgm:t>
    </dgm:pt>
    <dgm:pt modelId="{CA5FD85E-58DC-427E-86C5-B17B7D47FF11}" type="sibTrans" cxnId="{B59BD259-CD5C-45B1-9D59-E4C74EFE705A}">
      <dgm:prSet/>
      <dgm:spPr/>
      <dgm:t>
        <a:bodyPr/>
        <a:lstStyle/>
        <a:p>
          <a:pPr>
            <a:spcAft>
              <a:spcPts val="300"/>
            </a:spcAft>
          </a:pPr>
          <a:endParaRPr lang="fr-FR" sz="1100"/>
        </a:p>
      </dgm:t>
    </dgm:pt>
    <dgm:pt modelId="{A66599E0-2B9F-4C34-BB59-361D22F31351}" type="parTrans" cxnId="{B59BD259-CD5C-45B1-9D59-E4C74EFE705A}">
      <dgm:prSet/>
      <dgm:spPr/>
      <dgm:t>
        <a:bodyPr/>
        <a:lstStyle/>
        <a:p>
          <a:pPr>
            <a:spcAft>
              <a:spcPts val="300"/>
            </a:spcAft>
          </a:pPr>
          <a:endParaRPr lang="fr-FR" sz="1100"/>
        </a:p>
      </dgm:t>
    </dgm:pt>
    <dgm:pt modelId="{9846EB81-B53A-4689-A687-F98614026C8A}" type="pres">
      <dgm:prSet presAssocID="{CC48947A-4EA7-4A0C-9714-FB70D5DE69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91D40B4-D948-48A9-8189-ABAD742DF8FC}" type="pres">
      <dgm:prSet presAssocID="{CC48947A-4EA7-4A0C-9714-FB70D5DE692D}" presName="fgShape" presStyleLbl="fgShp" presStyleIdx="0" presStyleCnt="1" custScaleX="13827" custScaleY="24154" custLinFactNeighborX="2308" custLinFactNeighborY="-1208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C8C7BB4B-E027-4AEA-9436-2658C7572E24}" type="pres">
      <dgm:prSet presAssocID="{CC48947A-4EA7-4A0C-9714-FB70D5DE692D}" presName="linComp" presStyleCnt="0"/>
      <dgm:spPr/>
    </dgm:pt>
    <dgm:pt modelId="{0359B7E8-5E44-4C21-AD5C-BB77D346F8F3}" type="pres">
      <dgm:prSet presAssocID="{B5334C63-339A-451A-9F00-EDDB641526B0}" presName="compNode" presStyleCnt="0"/>
      <dgm:spPr/>
    </dgm:pt>
    <dgm:pt modelId="{5C9000F5-164D-4B2F-84BD-DAF229E88107}" type="pres">
      <dgm:prSet presAssocID="{B5334C63-339A-451A-9F00-EDDB641526B0}" presName="bkgdShape" presStyleLbl="node1" presStyleIdx="0" presStyleCnt="3"/>
      <dgm:spPr/>
      <dgm:t>
        <a:bodyPr/>
        <a:lstStyle/>
        <a:p>
          <a:endParaRPr lang="fr-FR"/>
        </a:p>
      </dgm:t>
    </dgm:pt>
    <dgm:pt modelId="{3F0FF81F-DFBC-4C11-8D3C-B0F50909B24F}" type="pres">
      <dgm:prSet presAssocID="{B5334C63-339A-451A-9F00-EDDB641526B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71C06C-083E-44A2-94F2-E168D7BBDBC4}" type="pres">
      <dgm:prSet presAssocID="{B5334C63-339A-451A-9F00-EDDB641526B0}" presName="invisiNode" presStyleLbl="node1" presStyleIdx="0" presStyleCnt="3"/>
      <dgm:spPr/>
    </dgm:pt>
    <dgm:pt modelId="{13D21C23-0AB9-4FC1-8913-DF22811A8DD6}" type="pres">
      <dgm:prSet presAssocID="{B5334C63-339A-451A-9F00-EDDB641526B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4EFE24DB-8FC3-4C76-9D9D-25D553D67DC9}" type="pres">
      <dgm:prSet presAssocID="{9C51A945-B829-489F-8AAF-9DAB6730D00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2643B021-8444-4511-A602-CE0FA2908E73}" type="pres">
      <dgm:prSet presAssocID="{36F40151-5A56-43F3-8DE0-6208F97D148E}" presName="compNode" presStyleCnt="0"/>
      <dgm:spPr/>
    </dgm:pt>
    <dgm:pt modelId="{9719C006-72B3-42FF-B9DC-4DE982B432F7}" type="pres">
      <dgm:prSet presAssocID="{36F40151-5A56-43F3-8DE0-6208F97D148E}" presName="bkgdShape" presStyleLbl="node1" presStyleIdx="1" presStyleCnt="3"/>
      <dgm:spPr/>
      <dgm:t>
        <a:bodyPr/>
        <a:lstStyle/>
        <a:p>
          <a:endParaRPr lang="fr-FR"/>
        </a:p>
      </dgm:t>
    </dgm:pt>
    <dgm:pt modelId="{BFC9EF0E-141C-45BF-A4CF-BF7C7FF20897}" type="pres">
      <dgm:prSet presAssocID="{36F40151-5A56-43F3-8DE0-6208F97D148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479190-1AA6-48B5-961C-0083E790BD9D}" type="pres">
      <dgm:prSet presAssocID="{36F40151-5A56-43F3-8DE0-6208F97D148E}" presName="invisiNode" presStyleLbl="node1" presStyleIdx="1" presStyleCnt="3"/>
      <dgm:spPr/>
    </dgm:pt>
    <dgm:pt modelId="{96ECE5B0-462B-4C80-81CC-B568A781ABA5}" type="pres">
      <dgm:prSet presAssocID="{36F40151-5A56-43F3-8DE0-6208F97D148E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fr-FR"/>
        </a:p>
      </dgm:t>
    </dgm:pt>
    <dgm:pt modelId="{38B77EF5-26AA-4341-8893-F60F1CFC0337}" type="pres">
      <dgm:prSet presAssocID="{CA5FD85E-58DC-427E-86C5-B17B7D47FF1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9907C6A-55F9-4BFD-BC07-B71596FFDA37}" type="pres">
      <dgm:prSet presAssocID="{7D4C8D1F-A52E-44AA-A107-DDEA19862810}" presName="compNode" presStyleCnt="0"/>
      <dgm:spPr/>
    </dgm:pt>
    <dgm:pt modelId="{603950D3-EA8E-436C-AE06-AE380D234A60}" type="pres">
      <dgm:prSet presAssocID="{7D4C8D1F-A52E-44AA-A107-DDEA19862810}" presName="bkgdShape" presStyleLbl="node1" presStyleIdx="2" presStyleCnt="3"/>
      <dgm:spPr/>
      <dgm:t>
        <a:bodyPr/>
        <a:lstStyle/>
        <a:p>
          <a:endParaRPr lang="fr-FR"/>
        </a:p>
      </dgm:t>
    </dgm:pt>
    <dgm:pt modelId="{C65245FC-8A17-4B40-B913-A90159CB8164}" type="pres">
      <dgm:prSet presAssocID="{7D4C8D1F-A52E-44AA-A107-DDEA1986281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00FFE4-C0D1-46FD-91EF-267D944F0593}" type="pres">
      <dgm:prSet presAssocID="{7D4C8D1F-A52E-44AA-A107-DDEA19862810}" presName="invisiNode" presStyleLbl="node1" presStyleIdx="2" presStyleCnt="3"/>
      <dgm:spPr/>
    </dgm:pt>
    <dgm:pt modelId="{CBA10AB9-F2CA-4A18-9A96-1460435B8EAB}" type="pres">
      <dgm:prSet presAssocID="{7D4C8D1F-A52E-44AA-A107-DDEA19862810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fr-FR"/>
        </a:p>
      </dgm:t>
    </dgm:pt>
  </dgm:ptLst>
  <dgm:cxnLst>
    <dgm:cxn modelId="{B4C0584B-B150-4A93-A25E-7B2C0CBE4D6D}" srcId="{CC48947A-4EA7-4A0C-9714-FB70D5DE692D}" destId="{7D4C8D1F-A52E-44AA-A107-DDEA19862810}" srcOrd="2" destOrd="0" parTransId="{4810CCCE-4361-4506-8271-8B952B1D2140}" sibTransId="{1A83E9A7-36DA-4F8C-9856-DB29B095FA4F}"/>
    <dgm:cxn modelId="{B59BD259-CD5C-45B1-9D59-E4C74EFE705A}" srcId="{CC48947A-4EA7-4A0C-9714-FB70D5DE692D}" destId="{36F40151-5A56-43F3-8DE0-6208F97D148E}" srcOrd="1" destOrd="0" parTransId="{A66599E0-2B9F-4C34-BB59-361D22F31351}" sibTransId="{CA5FD85E-58DC-427E-86C5-B17B7D47FF11}"/>
    <dgm:cxn modelId="{35A860F8-6934-4408-96A1-1F957F44CB2D}" type="presOf" srcId="{36F40151-5A56-43F3-8DE0-6208F97D148E}" destId="{BFC9EF0E-141C-45BF-A4CF-BF7C7FF20897}" srcOrd="1" destOrd="0" presId="urn:microsoft.com/office/officeart/2005/8/layout/hList7"/>
    <dgm:cxn modelId="{7F347BC9-B9E7-49B9-AE24-2FD4EA2CB7F1}" type="presOf" srcId="{36F40151-5A56-43F3-8DE0-6208F97D148E}" destId="{9719C006-72B3-42FF-B9DC-4DE982B432F7}" srcOrd="0" destOrd="0" presId="urn:microsoft.com/office/officeart/2005/8/layout/hList7"/>
    <dgm:cxn modelId="{6212551D-8E8E-4CDC-9986-8200BFABE5F8}" type="presOf" srcId="{B5334C63-339A-451A-9F00-EDDB641526B0}" destId="{5C9000F5-164D-4B2F-84BD-DAF229E88107}" srcOrd="0" destOrd="0" presId="urn:microsoft.com/office/officeart/2005/8/layout/hList7"/>
    <dgm:cxn modelId="{2BEC8E7B-5921-4D30-9211-9E64839655EA}" type="presOf" srcId="{CA5FD85E-58DC-427E-86C5-B17B7D47FF11}" destId="{38B77EF5-26AA-4341-8893-F60F1CFC0337}" srcOrd="0" destOrd="0" presId="urn:microsoft.com/office/officeart/2005/8/layout/hList7"/>
    <dgm:cxn modelId="{63E59463-6131-4B34-B73F-3AF072C46A70}" type="presOf" srcId="{CC48947A-4EA7-4A0C-9714-FB70D5DE692D}" destId="{9846EB81-B53A-4689-A687-F98614026C8A}" srcOrd="0" destOrd="0" presId="urn:microsoft.com/office/officeart/2005/8/layout/hList7"/>
    <dgm:cxn modelId="{0B0D3728-768F-4510-A040-3167A746542C}" srcId="{CC48947A-4EA7-4A0C-9714-FB70D5DE692D}" destId="{B5334C63-339A-451A-9F00-EDDB641526B0}" srcOrd="0" destOrd="0" parTransId="{29EBE3B4-01C1-46E5-BAB0-50226B0FA08C}" sibTransId="{9C51A945-B829-489F-8AAF-9DAB6730D00E}"/>
    <dgm:cxn modelId="{2A9C4532-87D5-49FF-91AF-C3BD3ED3E915}" type="presOf" srcId="{7D4C8D1F-A52E-44AA-A107-DDEA19862810}" destId="{603950D3-EA8E-436C-AE06-AE380D234A60}" srcOrd="0" destOrd="0" presId="urn:microsoft.com/office/officeart/2005/8/layout/hList7"/>
    <dgm:cxn modelId="{61C34EE1-A1DC-4AF5-BB45-FBDC569C7D46}" type="presOf" srcId="{B5334C63-339A-451A-9F00-EDDB641526B0}" destId="{3F0FF81F-DFBC-4C11-8D3C-B0F50909B24F}" srcOrd="1" destOrd="0" presId="urn:microsoft.com/office/officeart/2005/8/layout/hList7"/>
    <dgm:cxn modelId="{DC3056DE-ED33-4E5C-A848-F529DE818827}" type="presOf" srcId="{7D4C8D1F-A52E-44AA-A107-DDEA19862810}" destId="{C65245FC-8A17-4B40-B913-A90159CB8164}" srcOrd="1" destOrd="0" presId="urn:microsoft.com/office/officeart/2005/8/layout/hList7"/>
    <dgm:cxn modelId="{612876EF-C88A-4D04-A089-FBEDE16A1235}" type="presOf" srcId="{9C51A945-B829-489F-8AAF-9DAB6730D00E}" destId="{4EFE24DB-8FC3-4C76-9D9D-25D553D67DC9}" srcOrd="0" destOrd="0" presId="urn:microsoft.com/office/officeart/2005/8/layout/hList7"/>
    <dgm:cxn modelId="{0F21035B-F940-4D7D-A470-3B0F367AAFC2}" type="presParOf" srcId="{9846EB81-B53A-4689-A687-F98614026C8A}" destId="{891D40B4-D948-48A9-8189-ABAD742DF8FC}" srcOrd="0" destOrd="0" presId="urn:microsoft.com/office/officeart/2005/8/layout/hList7"/>
    <dgm:cxn modelId="{EDA36DBC-CC20-4968-BDE0-D3F505A157DC}" type="presParOf" srcId="{9846EB81-B53A-4689-A687-F98614026C8A}" destId="{C8C7BB4B-E027-4AEA-9436-2658C7572E24}" srcOrd="1" destOrd="0" presId="urn:microsoft.com/office/officeart/2005/8/layout/hList7"/>
    <dgm:cxn modelId="{D92C3718-6C63-4FAD-8448-B3FBC03F719F}" type="presParOf" srcId="{C8C7BB4B-E027-4AEA-9436-2658C7572E24}" destId="{0359B7E8-5E44-4C21-AD5C-BB77D346F8F3}" srcOrd="0" destOrd="0" presId="urn:microsoft.com/office/officeart/2005/8/layout/hList7"/>
    <dgm:cxn modelId="{E4B4BF56-B9DB-48B6-BDC0-F87F5225EEB6}" type="presParOf" srcId="{0359B7E8-5E44-4C21-AD5C-BB77D346F8F3}" destId="{5C9000F5-164D-4B2F-84BD-DAF229E88107}" srcOrd="0" destOrd="0" presId="urn:microsoft.com/office/officeart/2005/8/layout/hList7"/>
    <dgm:cxn modelId="{1CB33D04-CA2E-4549-911E-F9BDF2A5A8DF}" type="presParOf" srcId="{0359B7E8-5E44-4C21-AD5C-BB77D346F8F3}" destId="{3F0FF81F-DFBC-4C11-8D3C-B0F50909B24F}" srcOrd="1" destOrd="0" presId="urn:microsoft.com/office/officeart/2005/8/layout/hList7"/>
    <dgm:cxn modelId="{9E8CCA79-D336-46E4-A24E-47D33D6EDB85}" type="presParOf" srcId="{0359B7E8-5E44-4C21-AD5C-BB77D346F8F3}" destId="{8571C06C-083E-44A2-94F2-E168D7BBDBC4}" srcOrd="2" destOrd="0" presId="urn:microsoft.com/office/officeart/2005/8/layout/hList7"/>
    <dgm:cxn modelId="{5047C60B-ACA5-47FD-A188-0C6700C73B3D}" type="presParOf" srcId="{0359B7E8-5E44-4C21-AD5C-BB77D346F8F3}" destId="{13D21C23-0AB9-4FC1-8913-DF22811A8DD6}" srcOrd="3" destOrd="0" presId="urn:microsoft.com/office/officeart/2005/8/layout/hList7"/>
    <dgm:cxn modelId="{145B225B-03DD-49A4-AF1E-99569DF3DEFF}" type="presParOf" srcId="{C8C7BB4B-E027-4AEA-9436-2658C7572E24}" destId="{4EFE24DB-8FC3-4C76-9D9D-25D553D67DC9}" srcOrd="1" destOrd="0" presId="urn:microsoft.com/office/officeart/2005/8/layout/hList7"/>
    <dgm:cxn modelId="{8AD0FA68-3BCA-4401-975C-C2CFD7805BA8}" type="presParOf" srcId="{C8C7BB4B-E027-4AEA-9436-2658C7572E24}" destId="{2643B021-8444-4511-A602-CE0FA2908E73}" srcOrd="2" destOrd="0" presId="urn:microsoft.com/office/officeart/2005/8/layout/hList7"/>
    <dgm:cxn modelId="{F09A5F81-95AB-4207-87F3-1810A34368F8}" type="presParOf" srcId="{2643B021-8444-4511-A602-CE0FA2908E73}" destId="{9719C006-72B3-42FF-B9DC-4DE982B432F7}" srcOrd="0" destOrd="0" presId="urn:microsoft.com/office/officeart/2005/8/layout/hList7"/>
    <dgm:cxn modelId="{BA06113B-C4F6-446D-9CE5-CF2100ED2100}" type="presParOf" srcId="{2643B021-8444-4511-A602-CE0FA2908E73}" destId="{BFC9EF0E-141C-45BF-A4CF-BF7C7FF20897}" srcOrd="1" destOrd="0" presId="urn:microsoft.com/office/officeart/2005/8/layout/hList7"/>
    <dgm:cxn modelId="{E280411A-386E-453E-A1C9-F5D10728906F}" type="presParOf" srcId="{2643B021-8444-4511-A602-CE0FA2908E73}" destId="{6F479190-1AA6-48B5-961C-0083E790BD9D}" srcOrd="2" destOrd="0" presId="urn:microsoft.com/office/officeart/2005/8/layout/hList7"/>
    <dgm:cxn modelId="{6B7F0590-1B4A-4B46-A3A1-15A7B258530C}" type="presParOf" srcId="{2643B021-8444-4511-A602-CE0FA2908E73}" destId="{96ECE5B0-462B-4C80-81CC-B568A781ABA5}" srcOrd="3" destOrd="0" presId="urn:microsoft.com/office/officeart/2005/8/layout/hList7"/>
    <dgm:cxn modelId="{88315BCF-AAFB-44FB-B392-5893428DDBC8}" type="presParOf" srcId="{C8C7BB4B-E027-4AEA-9436-2658C7572E24}" destId="{38B77EF5-26AA-4341-8893-F60F1CFC0337}" srcOrd="3" destOrd="0" presId="urn:microsoft.com/office/officeart/2005/8/layout/hList7"/>
    <dgm:cxn modelId="{600D86E7-AE7A-42CA-A4A9-5A6282AF6FF6}" type="presParOf" srcId="{C8C7BB4B-E027-4AEA-9436-2658C7572E24}" destId="{B9907C6A-55F9-4BFD-BC07-B71596FFDA37}" srcOrd="4" destOrd="0" presId="urn:microsoft.com/office/officeart/2005/8/layout/hList7"/>
    <dgm:cxn modelId="{40657DE6-03B1-4EEF-ABD0-927E9162DC1B}" type="presParOf" srcId="{B9907C6A-55F9-4BFD-BC07-B71596FFDA37}" destId="{603950D3-EA8E-436C-AE06-AE380D234A60}" srcOrd="0" destOrd="0" presId="urn:microsoft.com/office/officeart/2005/8/layout/hList7"/>
    <dgm:cxn modelId="{2BA19D3E-B426-487F-9D53-E482CDCF40DA}" type="presParOf" srcId="{B9907C6A-55F9-4BFD-BC07-B71596FFDA37}" destId="{C65245FC-8A17-4B40-B913-A90159CB8164}" srcOrd="1" destOrd="0" presId="urn:microsoft.com/office/officeart/2005/8/layout/hList7"/>
    <dgm:cxn modelId="{DA57C257-B3B4-4D52-AD12-9592C5A091F5}" type="presParOf" srcId="{B9907C6A-55F9-4BFD-BC07-B71596FFDA37}" destId="{6500FFE4-C0D1-46FD-91EF-267D944F0593}" srcOrd="2" destOrd="0" presId="urn:microsoft.com/office/officeart/2005/8/layout/hList7"/>
    <dgm:cxn modelId="{C3F6A49D-01D3-4271-A518-83EC66CDD18A}" type="presParOf" srcId="{B9907C6A-55F9-4BFD-BC07-B71596FFDA37}" destId="{CBA10AB9-F2CA-4A18-9A96-1460435B8EAB}" srcOrd="3" destOrd="0" presId="urn:microsoft.com/office/officeart/2005/8/layout/hList7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8947A-4EA7-4A0C-9714-FB70D5DE692D}" type="doc">
      <dgm:prSet loTypeId="urn:microsoft.com/office/officeart/2005/8/layout/h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7D4C8D1F-A52E-44AA-A107-DDEA1986281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200000"/>
            </a:lnSpc>
            <a:spcBef>
              <a:spcPts val="600"/>
            </a:spcBef>
            <a:spcAft>
              <a:spcPts val="300"/>
            </a:spcAft>
          </a:pPr>
          <a:r>
            <a:rPr lang="en-US" sz="1400" b="1" i="0" u="none" dirty="0" smtClean="0"/>
            <a:t>An interministerial agency, </a:t>
          </a:r>
          <a:r>
            <a:rPr lang="en-US" sz="1400" b="1" i="0" dirty="0" smtClean="0"/>
            <a:t>responsible for prevention and reaction to cyber attacks.</a:t>
          </a:r>
          <a:endParaRPr lang="fr-FR" sz="1400" dirty="0"/>
        </a:p>
      </dgm:t>
    </dgm:pt>
    <dgm:pt modelId="{4810CCCE-4361-4506-8271-8B952B1D2140}" type="parTrans" cxnId="{B4C0584B-B150-4A93-A25E-7B2C0CBE4D6D}">
      <dgm:prSet/>
      <dgm:spPr/>
      <dgm:t>
        <a:bodyPr/>
        <a:lstStyle/>
        <a:p>
          <a:pPr>
            <a:spcAft>
              <a:spcPts val="300"/>
            </a:spcAft>
          </a:pPr>
          <a:endParaRPr lang="fr-FR" sz="1100"/>
        </a:p>
      </dgm:t>
    </dgm:pt>
    <dgm:pt modelId="{1A83E9A7-36DA-4F8C-9856-DB29B095FA4F}" type="sibTrans" cxnId="{B4C0584B-B150-4A93-A25E-7B2C0CBE4D6D}">
      <dgm:prSet/>
      <dgm:spPr/>
      <dgm:t>
        <a:bodyPr/>
        <a:lstStyle/>
        <a:p>
          <a:pPr>
            <a:spcAft>
              <a:spcPts val="300"/>
            </a:spcAft>
          </a:pPr>
          <a:endParaRPr lang="fr-FR" sz="1100"/>
        </a:p>
      </dgm:t>
    </dgm:pt>
    <dgm:pt modelId="{3D9A76B0-1BB4-4DD4-969D-7FA0881C5A0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200000"/>
            </a:lnSpc>
            <a:spcBef>
              <a:spcPts val="600"/>
            </a:spcBef>
            <a:spcAft>
              <a:spcPts val="300"/>
            </a:spcAft>
          </a:pPr>
          <a:r>
            <a:rPr lang="en-US" sz="1400" b="1" i="0" dirty="0" smtClean="0"/>
            <a:t>Originally focused on the protection of governmental networks. </a:t>
          </a:r>
        </a:p>
        <a:p>
          <a:pPr rtl="0">
            <a:lnSpc>
              <a:spcPct val="200000"/>
            </a:lnSpc>
            <a:spcBef>
              <a:spcPts val="600"/>
            </a:spcBef>
            <a:spcAft>
              <a:spcPts val="300"/>
            </a:spcAft>
          </a:pPr>
          <a:r>
            <a:rPr lang="en-US" sz="1400" b="1" i="0" dirty="0" smtClean="0"/>
            <a:t>Extended </a:t>
          </a:r>
          <a:r>
            <a:rPr lang="en-US" sz="1400" b="1" i="0" dirty="0" smtClean="0"/>
            <a:t>its missions to cover critical operators. </a:t>
          </a:r>
          <a:endParaRPr lang="fr-FR" sz="1400" dirty="0"/>
        </a:p>
      </dgm:t>
    </dgm:pt>
    <dgm:pt modelId="{993ED690-B9F9-454F-A02B-6CC2FB6923D6}" type="parTrans" cxnId="{7C13DA34-34AB-4527-A3ED-7D9EE6755576}">
      <dgm:prSet/>
      <dgm:spPr/>
      <dgm:t>
        <a:bodyPr/>
        <a:lstStyle/>
        <a:p>
          <a:pPr>
            <a:spcAft>
              <a:spcPts val="300"/>
            </a:spcAft>
          </a:pPr>
          <a:endParaRPr lang="fr-FR" sz="1100"/>
        </a:p>
      </dgm:t>
    </dgm:pt>
    <dgm:pt modelId="{84C54E1B-B5D7-4AA9-A245-D39DE2EE4D0C}" type="sibTrans" cxnId="{7C13DA34-34AB-4527-A3ED-7D9EE6755576}">
      <dgm:prSet/>
      <dgm:spPr/>
      <dgm:t>
        <a:bodyPr/>
        <a:lstStyle/>
        <a:p>
          <a:pPr>
            <a:spcAft>
              <a:spcPts val="300"/>
            </a:spcAft>
          </a:pPr>
          <a:endParaRPr lang="fr-FR" sz="1100"/>
        </a:p>
      </dgm:t>
    </dgm:pt>
    <dgm:pt modelId="{8CDF4341-40B2-4A27-BA2E-DF49B394B4C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200000"/>
            </a:lnSpc>
            <a:spcAft>
              <a:spcPts val="300"/>
            </a:spcAft>
          </a:pPr>
          <a:r>
            <a:rPr lang="en-US" sz="1400" b="1" i="0" dirty="0" smtClean="0"/>
            <a:t>Reports to the SGDSN.</a:t>
          </a:r>
        </a:p>
        <a:p>
          <a:pPr rtl="0">
            <a:lnSpc>
              <a:spcPct val="200000"/>
            </a:lnSpc>
            <a:spcAft>
              <a:spcPts val="300"/>
            </a:spcAft>
          </a:pPr>
          <a:r>
            <a:rPr lang="en-US" sz="1400" b="1" i="0" u="none" dirty="0" smtClean="0"/>
            <a:t>CIIP issues are under ANSSI’s responsibility. </a:t>
          </a:r>
          <a:endParaRPr lang="fr-FR" sz="1400" u="none" dirty="0"/>
        </a:p>
      </dgm:t>
    </dgm:pt>
    <dgm:pt modelId="{486DAD25-595A-4A6F-8B3F-A84E112B0B77}" type="parTrans" cxnId="{63D32F94-DCE8-4FCB-8C74-0DA512A9812C}">
      <dgm:prSet/>
      <dgm:spPr/>
      <dgm:t>
        <a:bodyPr/>
        <a:lstStyle/>
        <a:p>
          <a:pPr>
            <a:spcAft>
              <a:spcPts val="300"/>
            </a:spcAft>
          </a:pPr>
          <a:endParaRPr lang="fr-FR" sz="1100"/>
        </a:p>
      </dgm:t>
    </dgm:pt>
    <dgm:pt modelId="{8C54612A-A46B-40B0-8513-F5F3B9FDB3A9}" type="sibTrans" cxnId="{63D32F94-DCE8-4FCB-8C74-0DA512A9812C}">
      <dgm:prSet/>
      <dgm:spPr/>
      <dgm:t>
        <a:bodyPr/>
        <a:lstStyle/>
        <a:p>
          <a:pPr>
            <a:spcAft>
              <a:spcPts val="300"/>
            </a:spcAft>
          </a:pPr>
          <a:endParaRPr lang="fr-FR" sz="1100"/>
        </a:p>
      </dgm:t>
    </dgm:pt>
    <dgm:pt modelId="{D4B46F69-E3B3-4EB7-BEEE-6649BDB62FAA}" type="pres">
      <dgm:prSet presAssocID="{CC48947A-4EA7-4A0C-9714-FB70D5DE69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AFAF2AF-A9D8-47B1-8303-AC4D98063226}" type="pres">
      <dgm:prSet presAssocID="{7D4C8D1F-A52E-44AA-A107-DDEA198628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CA6515-3B0A-4E98-9762-9CFB5A7BF077}" type="pres">
      <dgm:prSet presAssocID="{1A83E9A7-36DA-4F8C-9856-DB29B095FA4F}" presName="sibTrans" presStyleCnt="0"/>
      <dgm:spPr/>
    </dgm:pt>
    <dgm:pt modelId="{027C370A-ADD8-4D3F-A078-8B73FE39CC7A}" type="pres">
      <dgm:prSet presAssocID="{3D9A76B0-1BB4-4DD4-969D-7FA0881C5A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A7952B-394E-4413-9FCE-CD9DE4CD6C88}" type="pres">
      <dgm:prSet presAssocID="{84C54E1B-B5D7-4AA9-A245-D39DE2EE4D0C}" presName="sibTrans" presStyleCnt="0"/>
      <dgm:spPr/>
    </dgm:pt>
    <dgm:pt modelId="{1BFCD9A0-4E3F-4C02-8A9E-307FC1BB8DE9}" type="pres">
      <dgm:prSet presAssocID="{8CDF4341-40B2-4A27-BA2E-DF49B394B4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13DA34-34AB-4527-A3ED-7D9EE6755576}" srcId="{CC48947A-4EA7-4A0C-9714-FB70D5DE692D}" destId="{3D9A76B0-1BB4-4DD4-969D-7FA0881C5A05}" srcOrd="1" destOrd="0" parTransId="{993ED690-B9F9-454F-A02B-6CC2FB6923D6}" sibTransId="{84C54E1B-B5D7-4AA9-A245-D39DE2EE4D0C}"/>
    <dgm:cxn modelId="{568C2281-5CDE-4306-A542-18BD00F06649}" type="presOf" srcId="{CC48947A-4EA7-4A0C-9714-FB70D5DE692D}" destId="{D4B46F69-E3B3-4EB7-BEEE-6649BDB62FAA}" srcOrd="0" destOrd="0" presId="urn:microsoft.com/office/officeart/2005/8/layout/hList6"/>
    <dgm:cxn modelId="{15BB52EE-D311-4B1F-BB24-492A561E6830}" type="presOf" srcId="{3D9A76B0-1BB4-4DD4-969D-7FA0881C5A05}" destId="{027C370A-ADD8-4D3F-A078-8B73FE39CC7A}" srcOrd="0" destOrd="0" presId="urn:microsoft.com/office/officeart/2005/8/layout/hList6"/>
    <dgm:cxn modelId="{63D32F94-DCE8-4FCB-8C74-0DA512A9812C}" srcId="{CC48947A-4EA7-4A0C-9714-FB70D5DE692D}" destId="{8CDF4341-40B2-4A27-BA2E-DF49B394B4CF}" srcOrd="2" destOrd="0" parTransId="{486DAD25-595A-4A6F-8B3F-A84E112B0B77}" sibTransId="{8C54612A-A46B-40B0-8513-F5F3B9FDB3A9}"/>
    <dgm:cxn modelId="{B4C0584B-B150-4A93-A25E-7B2C0CBE4D6D}" srcId="{CC48947A-4EA7-4A0C-9714-FB70D5DE692D}" destId="{7D4C8D1F-A52E-44AA-A107-DDEA19862810}" srcOrd="0" destOrd="0" parTransId="{4810CCCE-4361-4506-8271-8B952B1D2140}" sibTransId="{1A83E9A7-36DA-4F8C-9856-DB29B095FA4F}"/>
    <dgm:cxn modelId="{E54B4BA5-41BF-4B02-B2A6-5004F5EC0DEA}" type="presOf" srcId="{8CDF4341-40B2-4A27-BA2E-DF49B394B4CF}" destId="{1BFCD9A0-4E3F-4C02-8A9E-307FC1BB8DE9}" srcOrd="0" destOrd="0" presId="urn:microsoft.com/office/officeart/2005/8/layout/hList6"/>
    <dgm:cxn modelId="{92703A4C-0900-443F-8737-9AE62762CFFA}" type="presOf" srcId="{7D4C8D1F-A52E-44AA-A107-DDEA19862810}" destId="{FAFAF2AF-A9D8-47B1-8303-AC4D98063226}" srcOrd="0" destOrd="0" presId="urn:microsoft.com/office/officeart/2005/8/layout/hList6"/>
    <dgm:cxn modelId="{DB227B18-E22F-4683-890F-97D464A2F060}" type="presParOf" srcId="{D4B46F69-E3B3-4EB7-BEEE-6649BDB62FAA}" destId="{FAFAF2AF-A9D8-47B1-8303-AC4D98063226}" srcOrd="0" destOrd="0" presId="urn:microsoft.com/office/officeart/2005/8/layout/hList6"/>
    <dgm:cxn modelId="{69B2582E-5D60-402A-B27E-1AD602CDF418}" type="presParOf" srcId="{D4B46F69-E3B3-4EB7-BEEE-6649BDB62FAA}" destId="{29CA6515-3B0A-4E98-9762-9CFB5A7BF077}" srcOrd="1" destOrd="0" presId="urn:microsoft.com/office/officeart/2005/8/layout/hList6"/>
    <dgm:cxn modelId="{FC75F8CD-DB78-4F6A-94E6-C236C669F34C}" type="presParOf" srcId="{D4B46F69-E3B3-4EB7-BEEE-6649BDB62FAA}" destId="{027C370A-ADD8-4D3F-A078-8B73FE39CC7A}" srcOrd="2" destOrd="0" presId="urn:microsoft.com/office/officeart/2005/8/layout/hList6"/>
    <dgm:cxn modelId="{FFA6AC0D-2000-4E2C-A139-4F8FE2A948A1}" type="presParOf" srcId="{D4B46F69-E3B3-4EB7-BEEE-6649BDB62FAA}" destId="{E8A7952B-394E-4413-9FCE-CD9DE4CD6C88}" srcOrd="3" destOrd="0" presId="urn:microsoft.com/office/officeart/2005/8/layout/hList6"/>
    <dgm:cxn modelId="{856510DC-EDC6-4398-8D28-546BE36AC770}" type="presParOf" srcId="{D4B46F69-E3B3-4EB7-BEEE-6649BDB62FAA}" destId="{1BFCD9A0-4E3F-4C02-8A9E-307FC1BB8DE9}" srcOrd="4" destOrd="0" presId="urn:microsoft.com/office/officeart/2005/8/layout/h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48947A-4EA7-4A0C-9714-FB70D5DE692D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B5334C63-339A-451A-9F00-EDDB641526B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180000" rtl="0">
            <a:lnSpc>
              <a:spcPct val="150000"/>
            </a:lnSpc>
          </a:pPr>
          <a:r>
            <a:rPr lang="en-US" sz="1600" b="1" i="0" u="none" dirty="0" smtClean="0"/>
            <a:t>A CIP framework originally focused on the physical protection of     critical infrastructures.</a:t>
          </a:r>
          <a:endParaRPr lang="fr-FR" sz="1600" b="1" i="0" u="none" dirty="0" smtClean="0"/>
        </a:p>
      </dgm:t>
    </dgm:pt>
    <dgm:pt modelId="{29EBE3B4-01C1-46E5-BAB0-50226B0FA08C}" type="parTrans" cxnId="{0B0D3728-768F-4510-A040-3167A746542C}">
      <dgm:prSet/>
      <dgm:spPr/>
      <dgm:t>
        <a:bodyPr/>
        <a:lstStyle/>
        <a:p>
          <a:pPr>
            <a:spcAft>
              <a:spcPts val="300"/>
            </a:spcAft>
          </a:pPr>
          <a:endParaRPr lang="fr-FR" sz="1600"/>
        </a:p>
      </dgm:t>
    </dgm:pt>
    <dgm:pt modelId="{9C51A945-B829-489F-8AAF-9DAB6730D00E}" type="sibTrans" cxnId="{0B0D3728-768F-4510-A040-3167A746542C}">
      <dgm:prSet/>
      <dgm:spPr/>
      <dgm:t>
        <a:bodyPr/>
        <a:lstStyle/>
        <a:p>
          <a:pPr>
            <a:spcAft>
              <a:spcPts val="300"/>
            </a:spcAft>
          </a:pPr>
          <a:endParaRPr lang="fr-FR" sz="1600"/>
        </a:p>
      </dgm:t>
    </dgm:pt>
    <dgm:pt modelId="{7D4C8D1F-A52E-44AA-A107-DDEA1986281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180000" rtl="0">
            <a:lnSpc>
              <a:spcPct val="150000"/>
            </a:lnSpc>
            <a:spcBef>
              <a:spcPts val="600"/>
            </a:spcBef>
            <a:spcAft>
              <a:spcPts val="300"/>
            </a:spcAft>
          </a:pPr>
          <a:r>
            <a:rPr lang="fr-FR" altLang="fr-FR" sz="1600" b="1" i="0" dirty="0" smtClean="0"/>
            <a:t>IT </a:t>
          </a:r>
          <a:r>
            <a:rPr lang="en-US" altLang="fr-FR" sz="1600" b="1" i="0" noProof="0" dirty="0" smtClean="0"/>
            <a:t>security</a:t>
          </a:r>
          <a:r>
            <a:rPr lang="fr-FR" altLang="fr-FR" sz="1600" b="1" i="0" dirty="0" smtClean="0"/>
            <a:t> obligations </a:t>
          </a:r>
          <a:r>
            <a:rPr lang="en-US" altLang="fr-FR" sz="1600" b="1" i="0" noProof="0" dirty="0" smtClean="0"/>
            <a:t>only for the communications sector. </a:t>
          </a:r>
          <a:endParaRPr lang="en-US" sz="1600" b="1" noProof="0" dirty="0"/>
        </a:p>
      </dgm:t>
    </dgm:pt>
    <dgm:pt modelId="{4810CCCE-4361-4506-8271-8B952B1D2140}" type="parTrans" cxnId="{B4C0584B-B150-4A93-A25E-7B2C0CBE4D6D}">
      <dgm:prSet/>
      <dgm:spPr/>
      <dgm:t>
        <a:bodyPr/>
        <a:lstStyle/>
        <a:p>
          <a:pPr>
            <a:spcAft>
              <a:spcPts val="300"/>
            </a:spcAft>
          </a:pPr>
          <a:endParaRPr lang="fr-FR" sz="1600"/>
        </a:p>
      </dgm:t>
    </dgm:pt>
    <dgm:pt modelId="{1A83E9A7-36DA-4F8C-9856-DB29B095FA4F}" type="sibTrans" cxnId="{B4C0584B-B150-4A93-A25E-7B2C0CBE4D6D}">
      <dgm:prSet/>
      <dgm:spPr/>
      <dgm:t>
        <a:bodyPr/>
        <a:lstStyle/>
        <a:p>
          <a:pPr>
            <a:spcAft>
              <a:spcPts val="300"/>
            </a:spcAft>
          </a:pPr>
          <a:endParaRPr lang="fr-FR" sz="1600"/>
        </a:p>
      </dgm:t>
    </dgm:pt>
    <dgm:pt modelId="{36F40151-5A56-43F3-8DE0-6208F97D148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180000" rtl="0">
            <a:lnSpc>
              <a:spcPct val="150000"/>
            </a:lnSpc>
          </a:pPr>
          <a:r>
            <a:rPr lang="en-US" altLang="fr-FR" sz="1600" b="1" i="0" dirty="0" smtClean="0"/>
            <a:t>A relatively slow interministerial process, unsuited to IT security. </a:t>
          </a:r>
          <a:endParaRPr lang="fr-FR" sz="1600" b="1" i="0" dirty="0" smtClean="0"/>
        </a:p>
      </dgm:t>
    </dgm:pt>
    <dgm:pt modelId="{A66599E0-2B9F-4C34-BB59-361D22F31351}" type="parTrans" cxnId="{B59BD259-CD5C-45B1-9D59-E4C74EFE705A}">
      <dgm:prSet/>
      <dgm:spPr/>
      <dgm:t>
        <a:bodyPr/>
        <a:lstStyle/>
        <a:p>
          <a:pPr>
            <a:spcAft>
              <a:spcPts val="300"/>
            </a:spcAft>
          </a:pPr>
          <a:endParaRPr lang="fr-FR" sz="1600"/>
        </a:p>
      </dgm:t>
    </dgm:pt>
    <dgm:pt modelId="{CA5FD85E-58DC-427E-86C5-B17B7D47FF11}" type="sibTrans" cxnId="{B59BD259-CD5C-45B1-9D59-E4C74EFE705A}">
      <dgm:prSet/>
      <dgm:spPr/>
      <dgm:t>
        <a:bodyPr/>
        <a:lstStyle/>
        <a:p>
          <a:pPr>
            <a:spcAft>
              <a:spcPts val="300"/>
            </a:spcAft>
          </a:pPr>
          <a:endParaRPr lang="fr-FR" sz="1600"/>
        </a:p>
      </dgm:t>
    </dgm:pt>
    <dgm:pt modelId="{DDDDE416-92F2-4501-8E9B-1E0AD5882D0C}" type="pres">
      <dgm:prSet presAssocID="{CC48947A-4EA7-4A0C-9714-FB70D5DE69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9BE5EE1-85DC-41CC-9A69-F28402565876}" type="pres">
      <dgm:prSet presAssocID="{B5334C63-339A-451A-9F00-EDDB641526B0}" presName="comp" presStyleCnt="0"/>
      <dgm:spPr/>
    </dgm:pt>
    <dgm:pt modelId="{7800F47D-60A7-4CA8-948E-6EE2EE29F5BC}" type="pres">
      <dgm:prSet presAssocID="{B5334C63-339A-451A-9F00-EDDB641526B0}" presName="box" presStyleLbl="node1" presStyleIdx="0" presStyleCnt="3"/>
      <dgm:spPr/>
      <dgm:t>
        <a:bodyPr/>
        <a:lstStyle/>
        <a:p>
          <a:endParaRPr lang="fr-FR"/>
        </a:p>
      </dgm:t>
    </dgm:pt>
    <dgm:pt modelId="{CCD16B1C-13B4-40E1-B9E4-663F6A4EDE9E}" type="pres">
      <dgm:prSet presAssocID="{B5334C63-339A-451A-9F00-EDDB641526B0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fr-FR"/>
        </a:p>
      </dgm:t>
    </dgm:pt>
    <dgm:pt modelId="{5DF26A71-727A-4245-A663-8D6A0DBAA293}" type="pres">
      <dgm:prSet presAssocID="{B5334C63-339A-451A-9F00-EDDB641526B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A5229F-06A7-460B-8F2C-103A123D988F}" type="pres">
      <dgm:prSet presAssocID="{9C51A945-B829-489F-8AAF-9DAB6730D00E}" presName="spacer" presStyleCnt="0"/>
      <dgm:spPr/>
    </dgm:pt>
    <dgm:pt modelId="{99DF8D44-76C0-4F47-81FA-4843BE68C27A}" type="pres">
      <dgm:prSet presAssocID="{36F40151-5A56-43F3-8DE0-6208F97D148E}" presName="comp" presStyleCnt="0"/>
      <dgm:spPr/>
    </dgm:pt>
    <dgm:pt modelId="{13D09A81-2C3D-46CE-906F-FDF6C0A0DDC6}" type="pres">
      <dgm:prSet presAssocID="{36F40151-5A56-43F3-8DE0-6208F97D148E}" presName="box" presStyleLbl="node1" presStyleIdx="1" presStyleCnt="3"/>
      <dgm:spPr/>
      <dgm:t>
        <a:bodyPr/>
        <a:lstStyle/>
        <a:p>
          <a:endParaRPr lang="fr-FR"/>
        </a:p>
      </dgm:t>
    </dgm:pt>
    <dgm:pt modelId="{C1C90724-9C1E-4068-8A7D-F999EEB0642E}" type="pres">
      <dgm:prSet presAssocID="{36F40151-5A56-43F3-8DE0-6208F97D148E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fr-FR"/>
        </a:p>
      </dgm:t>
    </dgm:pt>
    <dgm:pt modelId="{CCD3D444-A197-471B-A2EE-5104F6A13251}" type="pres">
      <dgm:prSet presAssocID="{36F40151-5A56-43F3-8DE0-6208F97D148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7491FE-F577-4F04-8AFE-A49CFD3A79C8}" type="pres">
      <dgm:prSet presAssocID="{CA5FD85E-58DC-427E-86C5-B17B7D47FF11}" presName="spacer" presStyleCnt="0"/>
      <dgm:spPr/>
    </dgm:pt>
    <dgm:pt modelId="{8F56A398-3388-4F18-B594-CA519C3CB428}" type="pres">
      <dgm:prSet presAssocID="{7D4C8D1F-A52E-44AA-A107-DDEA19862810}" presName="comp" presStyleCnt="0"/>
      <dgm:spPr/>
    </dgm:pt>
    <dgm:pt modelId="{257ABD7C-1425-4E94-A96D-4B0FA9D9B040}" type="pres">
      <dgm:prSet presAssocID="{7D4C8D1F-A52E-44AA-A107-DDEA19862810}" presName="box" presStyleLbl="node1" presStyleIdx="2" presStyleCnt="3"/>
      <dgm:spPr/>
      <dgm:t>
        <a:bodyPr/>
        <a:lstStyle/>
        <a:p>
          <a:endParaRPr lang="fr-FR"/>
        </a:p>
      </dgm:t>
    </dgm:pt>
    <dgm:pt modelId="{91D90C25-8A8C-459F-A32B-007C955B5C61}" type="pres">
      <dgm:prSet presAssocID="{7D4C8D1F-A52E-44AA-A107-DDEA1986281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fr-FR"/>
        </a:p>
      </dgm:t>
    </dgm:pt>
    <dgm:pt modelId="{B7FC7554-D282-443E-8967-E1A6A8C6B85F}" type="pres">
      <dgm:prSet presAssocID="{7D4C8D1F-A52E-44AA-A107-DDEA1986281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C0584B-B150-4A93-A25E-7B2C0CBE4D6D}" srcId="{CC48947A-4EA7-4A0C-9714-FB70D5DE692D}" destId="{7D4C8D1F-A52E-44AA-A107-DDEA19862810}" srcOrd="2" destOrd="0" parTransId="{4810CCCE-4361-4506-8271-8B952B1D2140}" sibTransId="{1A83E9A7-36DA-4F8C-9856-DB29B095FA4F}"/>
    <dgm:cxn modelId="{071B042B-13C2-4114-8DE3-FF5F0726C3F2}" type="presOf" srcId="{36F40151-5A56-43F3-8DE0-6208F97D148E}" destId="{CCD3D444-A197-471B-A2EE-5104F6A13251}" srcOrd="1" destOrd="0" presId="urn:microsoft.com/office/officeart/2005/8/layout/vList4"/>
    <dgm:cxn modelId="{B59BD259-CD5C-45B1-9D59-E4C74EFE705A}" srcId="{CC48947A-4EA7-4A0C-9714-FB70D5DE692D}" destId="{36F40151-5A56-43F3-8DE0-6208F97D148E}" srcOrd="1" destOrd="0" parTransId="{A66599E0-2B9F-4C34-BB59-361D22F31351}" sibTransId="{CA5FD85E-58DC-427E-86C5-B17B7D47FF11}"/>
    <dgm:cxn modelId="{9C4825B1-4A6A-4A1F-A79F-2D9463DBED8C}" type="presOf" srcId="{B5334C63-339A-451A-9F00-EDDB641526B0}" destId="{5DF26A71-727A-4245-A663-8D6A0DBAA293}" srcOrd="1" destOrd="0" presId="urn:microsoft.com/office/officeart/2005/8/layout/vList4"/>
    <dgm:cxn modelId="{A7FE42C6-A7E5-4785-9140-F366C38AC234}" type="presOf" srcId="{7D4C8D1F-A52E-44AA-A107-DDEA19862810}" destId="{B7FC7554-D282-443E-8967-E1A6A8C6B85F}" srcOrd="1" destOrd="0" presId="urn:microsoft.com/office/officeart/2005/8/layout/vList4"/>
    <dgm:cxn modelId="{1AD9D2C8-CAC0-412F-8F57-A92D9EE035C7}" type="presOf" srcId="{CC48947A-4EA7-4A0C-9714-FB70D5DE692D}" destId="{DDDDE416-92F2-4501-8E9B-1E0AD5882D0C}" srcOrd="0" destOrd="0" presId="urn:microsoft.com/office/officeart/2005/8/layout/vList4"/>
    <dgm:cxn modelId="{0B0D3728-768F-4510-A040-3167A746542C}" srcId="{CC48947A-4EA7-4A0C-9714-FB70D5DE692D}" destId="{B5334C63-339A-451A-9F00-EDDB641526B0}" srcOrd="0" destOrd="0" parTransId="{29EBE3B4-01C1-46E5-BAB0-50226B0FA08C}" sibTransId="{9C51A945-B829-489F-8AAF-9DAB6730D00E}"/>
    <dgm:cxn modelId="{BDEF775A-1F73-4531-8600-19674AB48B6A}" type="presOf" srcId="{B5334C63-339A-451A-9F00-EDDB641526B0}" destId="{7800F47D-60A7-4CA8-948E-6EE2EE29F5BC}" srcOrd="0" destOrd="0" presId="urn:microsoft.com/office/officeart/2005/8/layout/vList4"/>
    <dgm:cxn modelId="{A716CE10-FB8D-48D7-82DF-15DB0DB1A913}" type="presOf" srcId="{7D4C8D1F-A52E-44AA-A107-DDEA19862810}" destId="{257ABD7C-1425-4E94-A96D-4B0FA9D9B040}" srcOrd="0" destOrd="0" presId="urn:microsoft.com/office/officeart/2005/8/layout/vList4"/>
    <dgm:cxn modelId="{2C452692-42F1-40F9-9ED5-81CF07FFB76A}" type="presOf" srcId="{36F40151-5A56-43F3-8DE0-6208F97D148E}" destId="{13D09A81-2C3D-46CE-906F-FDF6C0A0DDC6}" srcOrd="0" destOrd="0" presId="urn:microsoft.com/office/officeart/2005/8/layout/vList4"/>
    <dgm:cxn modelId="{62D22EDE-BF4E-469D-B1AE-5D4270F5E67C}" type="presParOf" srcId="{DDDDE416-92F2-4501-8E9B-1E0AD5882D0C}" destId="{A9BE5EE1-85DC-41CC-9A69-F28402565876}" srcOrd="0" destOrd="0" presId="urn:microsoft.com/office/officeart/2005/8/layout/vList4"/>
    <dgm:cxn modelId="{9AB1B492-055E-4D0A-95EC-955FABF2D8C2}" type="presParOf" srcId="{A9BE5EE1-85DC-41CC-9A69-F28402565876}" destId="{7800F47D-60A7-4CA8-948E-6EE2EE29F5BC}" srcOrd="0" destOrd="0" presId="urn:microsoft.com/office/officeart/2005/8/layout/vList4"/>
    <dgm:cxn modelId="{0CC9801E-80D7-482D-92AD-56C779E3D49E}" type="presParOf" srcId="{A9BE5EE1-85DC-41CC-9A69-F28402565876}" destId="{CCD16B1C-13B4-40E1-B9E4-663F6A4EDE9E}" srcOrd="1" destOrd="0" presId="urn:microsoft.com/office/officeart/2005/8/layout/vList4"/>
    <dgm:cxn modelId="{85EB4CBD-7AB7-492A-97E6-32E927C8CBA3}" type="presParOf" srcId="{A9BE5EE1-85DC-41CC-9A69-F28402565876}" destId="{5DF26A71-727A-4245-A663-8D6A0DBAA293}" srcOrd="2" destOrd="0" presId="urn:microsoft.com/office/officeart/2005/8/layout/vList4"/>
    <dgm:cxn modelId="{7615CD01-1642-4B85-AD68-E65578B142EA}" type="presParOf" srcId="{DDDDE416-92F2-4501-8E9B-1E0AD5882D0C}" destId="{A7A5229F-06A7-460B-8F2C-103A123D988F}" srcOrd="1" destOrd="0" presId="urn:microsoft.com/office/officeart/2005/8/layout/vList4"/>
    <dgm:cxn modelId="{8DCB5068-0373-4C57-B03D-AE511F0D6C42}" type="presParOf" srcId="{DDDDE416-92F2-4501-8E9B-1E0AD5882D0C}" destId="{99DF8D44-76C0-4F47-81FA-4843BE68C27A}" srcOrd="2" destOrd="0" presId="urn:microsoft.com/office/officeart/2005/8/layout/vList4"/>
    <dgm:cxn modelId="{8C98C159-5F62-4640-AF8D-7561C83FEAD2}" type="presParOf" srcId="{99DF8D44-76C0-4F47-81FA-4843BE68C27A}" destId="{13D09A81-2C3D-46CE-906F-FDF6C0A0DDC6}" srcOrd="0" destOrd="0" presId="urn:microsoft.com/office/officeart/2005/8/layout/vList4"/>
    <dgm:cxn modelId="{CD324560-79CD-45F4-845B-EE4D4FF78B0D}" type="presParOf" srcId="{99DF8D44-76C0-4F47-81FA-4843BE68C27A}" destId="{C1C90724-9C1E-4068-8A7D-F999EEB0642E}" srcOrd="1" destOrd="0" presId="urn:microsoft.com/office/officeart/2005/8/layout/vList4"/>
    <dgm:cxn modelId="{5832400B-929C-4464-AF11-471BE5E82705}" type="presParOf" srcId="{99DF8D44-76C0-4F47-81FA-4843BE68C27A}" destId="{CCD3D444-A197-471B-A2EE-5104F6A13251}" srcOrd="2" destOrd="0" presId="urn:microsoft.com/office/officeart/2005/8/layout/vList4"/>
    <dgm:cxn modelId="{039A26FB-1FD3-4A77-89E6-0E35EE29B6EA}" type="presParOf" srcId="{DDDDE416-92F2-4501-8E9B-1E0AD5882D0C}" destId="{907491FE-F577-4F04-8AFE-A49CFD3A79C8}" srcOrd="3" destOrd="0" presId="urn:microsoft.com/office/officeart/2005/8/layout/vList4"/>
    <dgm:cxn modelId="{2F7D3FA4-FBA1-45CD-8CEB-30006C88F390}" type="presParOf" srcId="{DDDDE416-92F2-4501-8E9B-1E0AD5882D0C}" destId="{8F56A398-3388-4F18-B594-CA519C3CB428}" srcOrd="4" destOrd="0" presId="urn:microsoft.com/office/officeart/2005/8/layout/vList4"/>
    <dgm:cxn modelId="{4484E7B4-12DD-4A4B-ABE7-D81F0BACFFAD}" type="presParOf" srcId="{8F56A398-3388-4F18-B594-CA519C3CB428}" destId="{257ABD7C-1425-4E94-A96D-4B0FA9D9B040}" srcOrd="0" destOrd="0" presId="urn:microsoft.com/office/officeart/2005/8/layout/vList4"/>
    <dgm:cxn modelId="{6CEFAB3D-6D79-401D-A4A6-6A68101CF3EA}" type="presParOf" srcId="{8F56A398-3388-4F18-B594-CA519C3CB428}" destId="{91D90C25-8A8C-459F-A32B-007C955B5C61}" srcOrd="1" destOrd="0" presId="urn:microsoft.com/office/officeart/2005/8/layout/vList4"/>
    <dgm:cxn modelId="{3A4E2157-4289-439B-9D9A-104B34E7ADA8}" type="presParOf" srcId="{8F56A398-3388-4F18-B594-CA519C3CB428}" destId="{B7FC7554-D282-443E-8967-E1A6A8C6B85F}" srcOrd="2" destOrd="0" presId="urn:microsoft.com/office/officeart/2005/8/layout/vList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710E45-4339-4819-9A81-95AC75331527}" type="doc">
      <dgm:prSet loTypeId="urn:microsoft.com/office/officeart/2005/8/layout/process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2C03E223-CC6A-4327-B340-FB9F05BF054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1300" b="1" i="0" dirty="0" smtClean="0"/>
            <a:t>The 2013 White Paper on Defense and National Security recognizes the need to reinforce the security of critical infrastructures.</a:t>
          </a:r>
          <a:endParaRPr lang="fr-FR" sz="1300" dirty="0"/>
        </a:p>
      </dgm:t>
    </dgm:pt>
    <dgm:pt modelId="{D4262614-E44E-4C6C-ACEE-FDAAF739C9A6}" type="parTrans" cxnId="{61ACAC29-2A2A-4AB0-9E6E-A68BDB11B1A0}">
      <dgm:prSet/>
      <dgm:spPr/>
      <dgm:t>
        <a:bodyPr/>
        <a:lstStyle/>
        <a:p>
          <a:pPr>
            <a:lnSpc>
              <a:spcPct val="150000"/>
            </a:lnSpc>
          </a:pPr>
          <a:endParaRPr lang="fr-FR" sz="1300"/>
        </a:p>
      </dgm:t>
    </dgm:pt>
    <dgm:pt modelId="{27088A49-209F-434B-B2E4-A38CA8BBF5BE}" type="sibTrans" cxnId="{61ACAC29-2A2A-4AB0-9E6E-A68BDB11B1A0}">
      <dgm:prSet/>
      <dgm:spPr/>
      <dgm:t>
        <a:bodyPr/>
        <a:lstStyle/>
        <a:p>
          <a:pPr>
            <a:lnSpc>
              <a:spcPct val="150000"/>
            </a:lnSpc>
          </a:pPr>
          <a:endParaRPr lang="fr-FR" sz="1300"/>
        </a:p>
      </dgm:t>
    </dgm:pt>
    <dgm:pt modelId="{3C976B45-FEA7-4C30-B2BC-9974531B817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1300" b="1" i="0" dirty="0" smtClean="0"/>
            <a:t>The military programming law (LPM) is promulgated on December 18, 2013, following the measures announced by the 2013 White Paper. </a:t>
          </a:r>
          <a:endParaRPr lang="fr-FR" sz="1300" dirty="0"/>
        </a:p>
      </dgm:t>
    </dgm:pt>
    <dgm:pt modelId="{B23463EC-87DA-42E3-A86E-1CBB6A39F83D}" type="parTrans" cxnId="{0BDB4CBC-5456-4940-B35E-713A5162E007}">
      <dgm:prSet/>
      <dgm:spPr/>
      <dgm:t>
        <a:bodyPr/>
        <a:lstStyle/>
        <a:p>
          <a:pPr>
            <a:lnSpc>
              <a:spcPct val="150000"/>
            </a:lnSpc>
          </a:pPr>
          <a:endParaRPr lang="fr-FR" sz="1300"/>
        </a:p>
      </dgm:t>
    </dgm:pt>
    <dgm:pt modelId="{2BA53482-4DC5-4369-A781-E4874F976F20}" type="sibTrans" cxnId="{0BDB4CBC-5456-4940-B35E-713A5162E007}">
      <dgm:prSet/>
      <dgm:spPr/>
      <dgm:t>
        <a:bodyPr/>
        <a:lstStyle/>
        <a:p>
          <a:pPr>
            <a:lnSpc>
              <a:spcPct val="150000"/>
            </a:lnSpc>
          </a:pPr>
          <a:endParaRPr lang="fr-FR" sz="1300"/>
        </a:p>
      </dgm:t>
    </dgm:pt>
    <dgm:pt modelId="{76478408-D88C-4475-8512-460C1100600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1300" b="1" i="0" dirty="0" smtClean="0"/>
            <a:t>Article 22 introduces specific </a:t>
          </a:r>
          <a:r>
            <a:rPr lang="en-US" sz="1300" b="1" i="0" dirty="0" smtClean="0"/>
            <a:t>provisions </a:t>
          </a:r>
          <a:r>
            <a:rPr lang="en-US" sz="1300" b="1" i="0" dirty="0" smtClean="0"/>
            <a:t>to enhance the cyber security of critical operators. </a:t>
          </a:r>
          <a:endParaRPr lang="fr-FR" sz="1300" dirty="0"/>
        </a:p>
      </dgm:t>
    </dgm:pt>
    <dgm:pt modelId="{828FB611-34EF-4CBB-A7F4-6AE3C1DAA889}" type="parTrans" cxnId="{F0E5685B-1696-4B15-B34A-36537D3236F2}">
      <dgm:prSet/>
      <dgm:spPr/>
      <dgm:t>
        <a:bodyPr/>
        <a:lstStyle/>
        <a:p>
          <a:pPr>
            <a:lnSpc>
              <a:spcPct val="150000"/>
            </a:lnSpc>
          </a:pPr>
          <a:endParaRPr lang="fr-FR" sz="1300"/>
        </a:p>
      </dgm:t>
    </dgm:pt>
    <dgm:pt modelId="{0A022B2B-02B1-4954-9A50-2DD2491B9E57}" type="sibTrans" cxnId="{F0E5685B-1696-4B15-B34A-36537D3236F2}">
      <dgm:prSet/>
      <dgm:spPr/>
      <dgm:t>
        <a:bodyPr/>
        <a:lstStyle/>
        <a:p>
          <a:pPr>
            <a:lnSpc>
              <a:spcPct val="150000"/>
            </a:lnSpc>
          </a:pPr>
          <a:endParaRPr lang="fr-FR" sz="1300"/>
        </a:p>
      </dgm:t>
    </dgm:pt>
    <dgm:pt modelId="{0E1CB553-D40D-4D30-9B93-B560FFDDDA37}" type="pres">
      <dgm:prSet presAssocID="{5D710E45-4339-4819-9A81-95AC753315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C556786-C0A5-42D9-96E1-230BDAABC1A5}" type="pres">
      <dgm:prSet presAssocID="{76478408-D88C-4475-8512-460C11006004}" presName="boxAndChildren" presStyleCnt="0"/>
      <dgm:spPr/>
    </dgm:pt>
    <dgm:pt modelId="{AFB3355D-A60B-4143-A318-66C79322CFAC}" type="pres">
      <dgm:prSet presAssocID="{76478408-D88C-4475-8512-460C11006004}" presName="parentTextBox" presStyleLbl="node1" presStyleIdx="0" presStyleCnt="3"/>
      <dgm:spPr/>
      <dgm:t>
        <a:bodyPr/>
        <a:lstStyle/>
        <a:p>
          <a:endParaRPr lang="fr-FR"/>
        </a:p>
      </dgm:t>
    </dgm:pt>
    <dgm:pt modelId="{C5A62DEB-1562-4F95-9FC7-2BB1FA417936}" type="pres">
      <dgm:prSet presAssocID="{2BA53482-4DC5-4369-A781-E4874F976F20}" presName="sp" presStyleCnt="0"/>
      <dgm:spPr/>
    </dgm:pt>
    <dgm:pt modelId="{C6DC38DC-0A33-4949-ABBE-F41963DEF6AD}" type="pres">
      <dgm:prSet presAssocID="{3C976B45-FEA7-4C30-B2BC-9974531B817A}" presName="arrowAndChildren" presStyleCnt="0"/>
      <dgm:spPr/>
    </dgm:pt>
    <dgm:pt modelId="{0C4A33B0-FA78-4CA5-A05C-78E0CF25BE0F}" type="pres">
      <dgm:prSet presAssocID="{3C976B45-FEA7-4C30-B2BC-9974531B817A}" presName="parentTextArrow" presStyleLbl="node1" presStyleIdx="1" presStyleCnt="3"/>
      <dgm:spPr/>
      <dgm:t>
        <a:bodyPr/>
        <a:lstStyle/>
        <a:p>
          <a:endParaRPr lang="fr-FR"/>
        </a:p>
      </dgm:t>
    </dgm:pt>
    <dgm:pt modelId="{F8F30AC1-52C2-42A7-A80E-611AD4C28446}" type="pres">
      <dgm:prSet presAssocID="{27088A49-209F-434B-B2E4-A38CA8BBF5BE}" presName="sp" presStyleCnt="0"/>
      <dgm:spPr/>
    </dgm:pt>
    <dgm:pt modelId="{1E3B33C2-7FC0-413A-9D8C-E334D7C5B027}" type="pres">
      <dgm:prSet presAssocID="{2C03E223-CC6A-4327-B340-FB9F05BF0547}" presName="arrowAndChildren" presStyleCnt="0"/>
      <dgm:spPr/>
    </dgm:pt>
    <dgm:pt modelId="{7A5A6115-6C18-42D3-8DAC-CB20124B6821}" type="pres">
      <dgm:prSet presAssocID="{2C03E223-CC6A-4327-B340-FB9F05BF0547}" presName="parentTextArrow" presStyleLbl="node1" presStyleIdx="2" presStyleCnt="3" custLinFactNeighborY="-47"/>
      <dgm:spPr/>
      <dgm:t>
        <a:bodyPr/>
        <a:lstStyle/>
        <a:p>
          <a:endParaRPr lang="fr-FR"/>
        </a:p>
      </dgm:t>
    </dgm:pt>
  </dgm:ptLst>
  <dgm:cxnLst>
    <dgm:cxn modelId="{B69471F6-0FFA-4296-9641-22D7D4679BC6}" type="presOf" srcId="{2C03E223-CC6A-4327-B340-FB9F05BF0547}" destId="{7A5A6115-6C18-42D3-8DAC-CB20124B6821}" srcOrd="0" destOrd="0" presId="urn:microsoft.com/office/officeart/2005/8/layout/process4"/>
    <dgm:cxn modelId="{F0E5685B-1696-4B15-B34A-36537D3236F2}" srcId="{5D710E45-4339-4819-9A81-95AC75331527}" destId="{76478408-D88C-4475-8512-460C11006004}" srcOrd="2" destOrd="0" parTransId="{828FB611-34EF-4CBB-A7F4-6AE3C1DAA889}" sibTransId="{0A022B2B-02B1-4954-9A50-2DD2491B9E57}"/>
    <dgm:cxn modelId="{A5ADB06A-8641-4160-A436-D9A152425419}" type="presOf" srcId="{3C976B45-FEA7-4C30-B2BC-9974531B817A}" destId="{0C4A33B0-FA78-4CA5-A05C-78E0CF25BE0F}" srcOrd="0" destOrd="0" presId="urn:microsoft.com/office/officeart/2005/8/layout/process4"/>
    <dgm:cxn modelId="{0FC7A9C6-9BDF-4569-BCB6-86D1DE77CCB5}" type="presOf" srcId="{76478408-D88C-4475-8512-460C11006004}" destId="{AFB3355D-A60B-4143-A318-66C79322CFAC}" srcOrd="0" destOrd="0" presId="urn:microsoft.com/office/officeart/2005/8/layout/process4"/>
    <dgm:cxn modelId="{0BDB4CBC-5456-4940-B35E-713A5162E007}" srcId="{5D710E45-4339-4819-9A81-95AC75331527}" destId="{3C976B45-FEA7-4C30-B2BC-9974531B817A}" srcOrd="1" destOrd="0" parTransId="{B23463EC-87DA-42E3-A86E-1CBB6A39F83D}" sibTransId="{2BA53482-4DC5-4369-A781-E4874F976F20}"/>
    <dgm:cxn modelId="{61ACAC29-2A2A-4AB0-9E6E-A68BDB11B1A0}" srcId="{5D710E45-4339-4819-9A81-95AC75331527}" destId="{2C03E223-CC6A-4327-B340-FB9F05BF0547}" srcOrd="0" destOrd="0" parTransId="{D4262614-E44E-4C6C-ACEE-FDAAF739C9A6}" sibTransId="{27088A49-209F-434B-B2E4-A38CA8BBF5BE}"/>
    <dgm:cxn modelId="{2198542F-5065-4334-A5A7-F5E2279A3B37}" type="presOf" srcId="{5D710E45-4339-4819-9A81-95AC75331527}" destId="{0E1CB553-D40D-4D30-9B93-B560FFDDDA37}" srcOrd="0" destOrd="0" presId="urn:microsoft.com/office/officeart/2005/8/layout/process4"/>
    <dgm:cxn modelId="{AFEF52A7-9620-47AF-A5EC-874D26AD2BA1}" type="presParOf" srcId="{0E1CB553-D40D-4D30-9B93-B560FFDDDA37}" destId="{7C556786-C0A5-42D9-96E1-230BDAABC1A5}" srcOrd="0" destOrd="0" presId="urn:microsoft.com/office/officeart/2005/8/layout/process4"/>
    <dgm:cxn modelId="{F93FB743-F56B-46FD-8849-540324BADBA3}" type="presParOf" srcId="{7C556786-C0A5-42D9-96E1-230BDAABC1A5}" destId="{AFB3355D-A60B-4143-A318-66C79322CFAC}" srcOrd="0" destOrd="0" presId="urn:microsoft.com/office/officeart/2005/8/layout/process4"/>
    <dgm:cxn modelId="{6A4D4416-71E7-4AA4-B89A-6D5749A1EF06}" type="presParOf" srcId="{0E1CB553-D40D-4D30-9B93-B560FFDDDA37}" destId="{C5A62DEB-1562-4F95-9FC7-2BB1FA417936}" srcOrd="1" destOrd="0" presId="urn:microsoft.com/office/officeart/2005/8/layout/process4"/>
    <dgm:cxn modelId="{0FF85E33-CF0C-4BAA-881B-E0000D4A0873}" type="presParOf" srcId="{0E1CB553-D40D-4D30-9B93-B560FFDDDA37}" destId="{C6DC38DC-0A33-4949-ABBE-F41963DEF6AD}" srcOrd="2" destOrd="0" presId="urn:microsoft.com/office/officeart/2005/8/layout/process4"/>
    <dgm:cxn modelId="{09E2A96B-CB63-4940-8E27-653970098054}" type="presParOf" srcId="{C6DC38DC-0A33-4949-ABBE-F41963DEF6AD}" destId="{0C4A33B0-FA78-4CA5-A05C-78E0CF25BE0F}" srcOrd="0" destOrd="0" presId="urn:microsoft.com/office/officeart/2005/8/layout/process4"/>
    <dgm:cxn modelId="{1605DF66-DF06-40EB-9777-7A485856E6D8}" type="presParOf" srcId="{0E1CB553-D40D-4D30-9B93-B560FFDDDA37}" destId="{F8F30AC1-52C2-42A7-A80E-611AD4C28446}" srcOrd="3" destOrd="0" presId="urn:microsoft.com/office/officeart/2005/8/layout/process4"/>
    <dgm:cxn modelId="{25F0598A-199D-42D7-852B-38CA08B4CA55}" type="presParOf" srcId="{0E1CB553-D40D-4D30-9B93-B560FFDDDA37}" destId="{1E3B33C2-7FC0-413A-9D8C-E334D7C5B027}" srcOrd="4" destOrd="0" presId="urn:microsoft.com/office/officeart/2005/8/layout/process4"/>
    <dgm:cxn modelId="{54848881-B3B2-4A76-8ABC-8A1F115F7021}" type="presParOf" srcId="{1E3B33C2-7FC0-413A-9D8C-E334D7C5B027}" destId="{7A5A6115-6C18-42D3-8DAC-CB20124B682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48947A-4EA7-4A0C-9714-FB70D5DE692D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B5334C63-339A-451A-9F00-EDDB641526B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180000" rtl="0">
            <a:lnSpc>
              <a:spcPct val="150000"/>
            </a:lnSpc>
          </a:pPr>
          <a:r>
            <a:rPr lang="en-US" sz="1400" b="1" i="0" u="sng" dirty="0" smtClean="0"/>
            <a:t>February – May 2014</a:t>
          </a:r>
          <a:endParaRPr lang="en-US" sz="1400" b="1" i="0" u="none" dirty="0" smtClean="0"/>
        </a:p>
        <a:p>
          <a:pPr marL="180000" rtl="0">
            <a:lnSpc>
              <a:spcPct val="150000"/>
            </a:lnSpc>
          </a:pPr>
          <a:r>
            <a:rPr lang="en-US" sz="1400" b="1" i="0" u="none" dirty="0" smtClean="0"/>
            <a:t>First listing of the critical systems (all operators).</a:t>
          </a:r>
        </a:p>
      </dgm:t>
    </dgm:pt>
    <dgm:pt modelId="{29EBE3B4-01C1-46E5-BAB0-50226B0FA08C}" type="parTrans" cxnId="{0B0D3728-768F-4510-A040-3167A746542C}">
      <dgm:prSet/>
      <dgm:spPr/>
      <dgm:t>
        <a:bodyPr/>
        <a:lstStyle/>
        <a:p>
          <a:pPr>
            <a:spcAft>
              <a:spcPts val="300"/>
            </a:spcAft>
          </a:pPr>
          <a:endParaRPr lang="en-US" sz="1400" dirty="0"/>
        </a:p>
      </dgm:t>
    </dgm:pt>
    <dgm:pt modelId="{9C51A945-B829-489F-8AAF-9DAB6730D00E}" type="sibTrans" cxnId="{0B0D3728-768F-4510-A040-3167A746542C}">
      <dgm:prSet/>
      <dgm:spPr/>
      <dgm:t>
        <a:bodyPr/>
        <a:lstStyle/>
        <a:p>
          <a:pPr>
            <a:spcAft>
              <a:spcPts val="300"/>
            </a:spcAft>
          </a:pPr>
          <a:endParaRPr lang="en-US" sz="1400" dirty="0"/>
        </a:p>
      </dgm:t>
    </dgm:pt>
    <dgm:pt modelId="{7D4C8D1F-A52E-44AA-A107-DDEA1986281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180000" rtl="0">
            <a:lnSpc>
              <a:spcPct val="150000"/>
            </a:lnSpc>
            <a:spcBef>
              <a:spcPts val="600"/>
            </a:spcBef>
            <a:spcAft>
              <a:spcPts val="300"/>
            </a:spcAft>
          </a:pPr>
          <a:r>
            <a:rPr lang="en-US" sz="1400" b="1" i="0" u="sng" dirty="0" smtClean="0"/>
            <a:t>June – October 2014</a:t>
          </a:r>
          <a:endParaRPr lang="en-US" sz="1400" b="1" i="0" u="none" dirty="0" smtClean="0"/>
        </a:p>
        <a:p>
          <a:pPr marL="180000" rtl="0">
            <a:lnSpc>
              <a:spcPct val="150000"/>
            </a:lnSpc>
            <a:spcBef>
              <a:spcPts val="600"/>
            </a:spcBef>
            <a:spcAft>
              <a:spcPts val="300"/>
            </a:spcAft>
          </a:pPr>
          <a:r>
            <a:rPr lang="en-US" sz="1400" b="1" i="0" u="none" noProof="0" dirty="0" smtClean="0"/>
            <a:t>Incident notification (a dozen operators).</a:t>
          </a:r>
          <a:endParaRPr lang="en-US" sz="1400" b="1" noProof="0" dirty="0"/>
        </a:p>
      </dgm:t>
    </dgm:pt>
    <dgm:pt modelId="{4810CCCE-4361-4506-8271-8B952B1D2140}" type="parTrans" cxnId="{B4C0584B-B150-4A93-A25E-7B2C0CBE4D6D}">
      <dgm:prSet/>
      <dgm:spPr/>
      <dgm:t>
        <a:bodyPr/>
        <a:lstStyle/>
        <a:p>
          <a:pPr>
            <a:spcAft>
              <a:spcPts val="300"/>
            </a:spcAft>
          </a:pPr>
          <a:endParaRPr lang="en-US" sz="1400" dirty="0"/>
        </a:p>
      </dgm:t>
    </dgm:pt>
    <dgm:pt modelId="{1A83E9A7-36DA-4F8C-9856-DB29B095FA4F}" type="sibTrans" cxnId="{B4C0584B-B150-4A93-A25E-7B2C0CBE4D6D}">
      <dgm:prSet/>
      <dgm:spPr/>
      <dgm:t>
        <a:bodyPr/>
        <a:lstStyle/>
        <a:p>
          <a:pPr>
            <a:spcAft>
              <a:spcPts val="300"/>
            </a:spcAft>
          </a:pPr>
          <a:endParaRPr lang="en-US" sz="1400" dirty="0"/>
        </a:p>
      </dgm:t>
    </dgm:pt>
    <dgm:pt modelId="{36F40151-5A56-43F3-8DE0-6208F97D148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180000" rtl="0">
            <a:lnSpc>
              <a:spcPct val="150000"/>
            </a:lnSpc>
          </a:pPr>
          <a:endParaRPr lang="en-US" sz="1400" b="1" i="0" u="sng" dirty="0" smtClean="0"/>
        </a:p>
        <a:p>
          <a:pPr marL="180000" rtl="0">
            <a:lnSpc>
              <a:spcPct val="150000"/>
            </a:lnSpc>
          </a:pPr>
          <a:r>
            <a:rPr lang="en-US" sz="1400" b="1" i="0" u="sng" dirty="0" smtClean="0"/>
            <a:t>March – June 2014</a:t>
          </a:r>
          <a:endParaRPr lang="en-US" sz="1400" b="1" i="0" u="none" dirty="0" smtClean="0"/>
        </a:p>
        <a:p>
          <a:pPr marL="180000" rtl="0">
            <a:lnSpc>
              <a:spcPct val="150000"/>
            </a:lnSpc>
          </a:pPr>
          <a:r>
            <a:rPr lang="en-US" sz="1400" b="1" i="0" u="none" noProof="0" dirty="0" smtClean="0"/>
            <a:t>Applicability of ANSSI’s recommendations on industrial control systems cybersecurity (4 operators).</a:t>
          </a:r>
          <a:r>
            <a:rPr lang="en-US" sz="1400" b="1" i="0" u="none" dirty="0" smtClean="0"/>
            <a:t> </a:t>
          </a:r>
        </a:p>
        <a:p>
          <a:pPr marL="180000" rtl="0">
            <a:lnSpc>
              <a:spcPct val="150000"/>
            </a:lnSpc>
          </a:pPr>
          <a:endParaRPr lang="en-US" sz="1400" b="1" i="0" dirty="0" smtClean="0"/>
        </a:p>
      </dgm:t>
    </dgm:pt>
    <dgm:pt modelId="{A66599E0-2B9F-4C34-BB59-361D22F31351}" type="parTrans" cxnId="{B59BD259-CD5C-45B1-9D59-E4C74EFE705A}">
      <dgm:prSet/>
      <dgm:spPr/>
      <dgm:t>
        <a:bodyPr/>
        <a:lstStyle/>
        <a:p>
          <a:pPr>
            <a:spcAft>
              <a:spcPts val="300"/>
            </a:spcAft>
          </a:pPr>
          <a:endParaRPr lang="en-US" sz="1400" dirty="0"/>
        </a:p>
      </dgm:t>
    </dgm:pt>
    <dgm:pt modelId="{CA5FD85E-58DC-427E-86C5-B17B7D47FF11}" type="sibTrans" cxnId="{B59BD259-CD5C-45B1-9D59-E4C74EFE705A}">
      <dgm:prSet/>
      <dgm:spPr/>
      <dgm:t>
        <a:bodyPr/>
        <a:lstStyle/>
        <a:p>
          <a:pPr>
            <a:spcAft>
              <a:spcPts val="300"/>
            </a:spcAft>
          </a:pPr>
          <a:endParaRPr lang="en-US" sz="1400" dirty="0"/>
        </a:p>
      </dgm:t>
    </dgm:pt>
    <dgm:pt modelId="{DDDDE416-92F2-4501-8E9B-1E0AD5882D0C}" type="pres">
      <dgm:prSet presAssocID="{CC48947A-4EA7-4A0C-9714-FB70D5DE69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9BE5EE1-85DC-41CC-9A69-F28402565876}" type="pres">
      <dgm:prSet presAssocID="{B5334C63-339A-451A-9F00-EDDB641526B0}" presName="comp" presStyleCnt="0"/>
      <dgm:spPr/>
    </dgm:pt>
    <dgm:pt modelId="{7800F47D-60A7-4CA8-948E-6EE2EE29F5BC}" type="pres">
      <dgm:prSet presAssocID="{B5334C63-339A-451A-9F00-EDDB641526B0}" presName="box" presStyleLbl="node1" presStyleIdx="0" presStyleCnt="3"/>
      <dgm:spPr/>
      <dgm:t>
        <a:bodyPr/>
        <a:lstStyle/>
        <a:p>
          <a:endParaRPr lang="fr-FR"/>
        </a:p>
      </dgm:t>
    </dgm:pt>
    <dgm:pt modelId="{CCD16B1C-13B4-40E1-B9E4-663F6A4EDE9E}" type="pres">
      <dgm:prSet presAssocID="{B5334C63-339A-451A-9F00-EDDB641526B0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fr-FR"/>
        </a:p>
      </dgm:t>
    </dgm:pt>
    <dgm:pt modelId="{5DF26A71-727A-4245-A663-8D6A0DBAA293}" type="pres">
      <dgm:prSet presAssocID="{B5334C63-339A-451A-9F00-EDDB641526B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A5229F-06A7-460B-8F2C-103A123D988F}" type="pres">
      <dgm:prSet presAssocID="{9C51A945-B829-489F-8AAF-9DAB6730D00E}" presName="spacer" presStyleCnt="0"/>
      <dgm:spPr/>
    </dgm:pt>
    <dgm:pt modelId="{99DF8D44-76C0-4F47-81FA-4843BE68C27A}" type="pres">
      <dgm:prSet presAssocID="{36F40151-5A56-43F3-8DE0-6208F97D148E}" presName="comp" presStyleCnt="0"/>
      <dgm:spPr/>
    </dgm:pt>
    <dgm:pt modelId="{13D09A81-2C3D-46CE-906F-FDF6C0A0DDC6}" type="pres">
      <dgm:prSet presAssocID="{36F40151-5A56-43F3-8DE0-6208F97D148E}" presName="box" presStyleLbl="node1" presStyleIdx="1" presStyleCnt="3"/>
      <dgm:spPr/>
      <dgm:t>
        <a:bodyPr/>
        <a:lstStyle/>
        <a:p>
          <a:endParaRPr lang="fr-FR"/>
        </a:p>
      </dgm:t>
    </dgm:pt>
    <dgm:pt modelId="{C1C90724-9C1E-4068-8A7D-F999EEB0642E}" type="pres">
      <dgm:prSet presAssocID="{36F40151-5A56-43F3-8DE0-6208F97D148E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fr-FR"/>
        </a:p>
      </dgm:t>
    </dgm:pt>
    <dgm:pt modelId="{CCD3D444-A197-471B-A2EE-5104F6A13251}" type="pres">
      <dgm:prSet presAssocID="{36F40151-5A56-43F3-8DE0-6208F97D148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7491FE-F577-4F04-8AFE-A49CFD3A79C8}" type="pres">
      <dgm:prSet presAssocID="{CA5FD85E-58DC-427E-86C5-B17B7D47FF11}" presName="spacer" presStyleCnt="0"/>
      <dgm:spPr/>
    </dgm:pt>
    <dgm:pt modelId="{8F56A398-3388-4F18-B594-CA519C3CB428}" type="pres">
      <dgm:prSet presAssocID="{7D4C8D1F-A52E-44AA-A107-DDEA19862810}" presName="comp" presStyleCnt="0"/>
      <dgm:spPr/>
    </dgm:pt>
    <dgm:pt modelId="{257ABD7C-1425-4E94-A96D-4B0FA9D9B040}" type="pres">
      <dgm:prSet presAssocID="{7D4C8D1F-A52E-44AA-A107-DDEA19862810}" presName="box" presStyleLbl="node1" presStyleIdx="2" presStyleCnt="3"/>
      <dgm:spPr/>
      <dgm:t>
        <a:bodyPr/>
        <a:lstStyle/>
        <a:p>
          <a:endParaRPr lang="fr-FR"/>
        </a:p>
      </dgm:t>
    </dgm:pt>
    <dgm:pt modelId="{91D90C25-8A8C-459F-A32B-007C955B5C61}" type="pres">
      <dgm:prSet presAssocID="{7D4C8D1F-A52E-44AA-A107-DDEA1986281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fr-FR"/>
        </a:p>
      </dgm:t>
    </dgm:pt>
    <dgm:pt modelId="{B7FC7554-D282-443E-8967-E1A6A8C6B85F}" type="pres">
      <dgm:prSet presAssocID="{7D4C8D1F-A52E-44AA-A107-DDEA1986281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71CE72-0087-4F71-A432-FA34D193A507}" type="presOf" srcId="{B5334C63-339A-451A-9F00-EDDB641526B0}" destId="{5DF26A71-727A-4245-A663-8D6A0DBAA293}" srcOrd="1" destOrd="0" presId="urn:microsoft.com/office/officeart/2005/8/layout/vList4"/>
    <dgm:cxn modelId="{B4C0584B-B150-4A93-A25E-7B2C0CBE4D6D}" srcId="{CC48947A-4EA7-4A0C-9714-FB70D5DE692D}" destId="{7D4C8D1F-A52E-44AA-A107-DDEA19862810}" srcOrd="2" destOrd="0" parTransId="{4810CCCE-4361-4506-8271-8B952B1D2140}" sibTransId="{1A83E9A7-36DA-4F8C-9856-DB29B095FA4F}"/>
    <dgm:cxn modelId="{D52DDCEC-1999-4A7C-995C-86C249FE99AF}" type="presOf" srcId="{36F40151-5A56-43F3-8DE0-6208F97D148E}" destId="{13D09A81-2C3D-46CE-906F-FDF6C0A0DDC6}" srcOrd="0" destOrd="0" presId="urn:microsoft.com/office/officeart/2005/8/layout/vList4"/>
    <dgm:cxn modelId="{B59BD259-CD5C-45B1-9D59-E4C74EFE705A}" srcId="{CC48947A-4EA7-4A0C-9714-FB70D5DE692D}" destId="{36F40151-5A56-43F3-8DE0-6208F97D148E}" srcOrd="1" destOrd="0" parTransId="{A66599E0-2B9F-4C34-BB59-361D22F31351}" sibTransId="{CA5FD85E-58DC-427E-86C5-B17B7D47FF11}"/>
    <dgm:cxn modelId="{884B513D-8F31-454F-BF70-B5860E642B4F}" type="presOf" srcId="{B5334C63-339A-451A-9F00-EDDB641526B0}" destId="{7800F47D-60A7-4CA8-948E-6EE2EE29F5BC}" srcOrd="0" destOrd="0" presId="urn:microsoft.com/office/officeart/2005/8/layout/vList4"/>
    <dgm:cxn modelId="{7B1FDDE8-049A-411C-B670-46BDB037001D}" type="presOf" srcId="{7D4C8D1F-A52E-44AA-A107-DDEA19862810}" destId="{257ABD7C-1425-4E94-A96D-4B0FA9D9B040}" srcOrd="0" destOrd="0" presId="urn:microsoft.com/office/officeart/2005/8/layout/vList4"/>
    <dgm:cxn modelId="{1E3BD079-1B6F-46C0-B30D-CDBD6E484649}" type="presOf" srcId="{7D4C8D1F-A52E-44AA-A107-DDEA19862810}" destId="{B7FC7554-D282-443E-8967-E1A6A8C6B85F}" srcOrd="1" destOrd="0" presId="urn:microsoft.com/office/officeart/2005/8/layout/vList4"/>
    <dgm:cxn modelId="{96ECB1A9-B2DB-48B4-A6DC-215680894E87}" type="presOf" srcId="{CC48947A-4EA7-4A0C-9714-FB70D5DE692D}" destId="{DDDDE416-92F2-4501-8E9B-1E0AD5882D0C}" srcOrd="0" destOrd="0" presId="urn:microsoft.com/office/officeart/2005/8/layout/vList4"/>
    <dgm:cxn modelId="{38D4E8F0-8D42-44DA-9997-512A222D91BF}" type="presOf" srcId="{36F40151-5A56-43F3-8DE0-6208F97D148E}" destId="{CCD3D444-A197-471B-A2EE-5104F6A13251}" srcOrd="1" destOrd="0" presId="urn:microsoft.com/office/officeart/2005/8/layout/vList4"/>
    <dgm:cxn modelId="{0B0D3728-768F-4510-A040-3167A746542C}" srcId="{CC48947A-4EA7-4A0C-9714-FB70D5DE692D}" destId="{B5334C63-339A-451A-9F00-EDDB641526B0}" srcOrd="0" destOrd="0" parTransId="{29EBE3B4-01C1-46E5-BAB0-50226B0FA08C}" sibTransId="{9C51A945-B829-489F-8AAF-9DAB6730D00E}"/>
    <dgm:cxn modelId="{A94B6D01-5EE0-4469-B5AD-D5F8B2FF4915}" type="presParOf" srcId="{DDDDE416-92F2-4501-8E9B-1E0AD5882D0C}" destId="{A9BE5EE1-85DC-41CC-9A69-F28402565876}" srcOrd="0" destOrd="0" presId="urn:microsoft.com/office/officeart/2005/8/layout/vList4"/>
    <dgm:cxn modelId="{DB90E159-141E-441D-B433-4676B0346E96}" type="presParOf" srcId="{A9BE5EE1-85DC-41CC-9A69-F28402565876}" destId="{7800F47D-60A7-4CA8-948E-6EE2EE29F5BC}" srcOrd="0" destOrd="0" presId="urn:microsoft.com/office/officeart/2005/8/layout/vList4"/>
    <dgm:cxn modelId="{8857BCF0-885C-4ACC-B6A0-734A64C4546E}" type="presParOf" srcId="{A9BE5EE1-85DC-41CC-9A69-F28402565876}" destId="{CCD16B1C-13B4-40E1-B9E4-663F6A4EDE9E}" srcOrd="1" destOrd="0" presId="urn:microsoft.com/office/officeart/2005/8/layout/vList4"/>
    <dgm:cxn modelId="{62998671-D1AA-4413-877F-9A9F141F11B6}" type="presParOf" srcId="{A9BE5EE1-85DC-41CC-9A69-F28402565876}" destId="{5DF26A71-727A-4245-A663-8D6A0DBAA293}" srcOrd="2" destOrd="0" presId="urn:microsoft.com/office/officeart/2005/8/layout/vList4"/>
    <dgm:cxn modelId="{19EF58E7-649B-4B95-89EA-1EFA6C704133}" type="presParOf" srcId="{DDDDE416-92F2-4501-8E9B-1E0AD5882D0C}" destId="{A7A5229F-06A7-460B-8F2C-103A123D988F}" srcOrd="1" destOrd="0" presId="urn:microsoft.com/office/officeart/2005/8/layout/vList4"/>
    <dgm:cxn modelId="{D7D2CA0C-6EE1-4FA1-ABA9-FAF6082FAB36}" type="presParOf" srcId="{DDDDE416-92F2-4501-8E9B-1E0AD5882D0C}" destId="{99DF8D44-76C0-4F47-81FA-4843BE68C27A}" srcOrd="2" destOrd="0" presId="urn:microsoft.com/office/officeart/2005/8/layout/vList4"/>
    <dgm:cxn modelId="{E1606B43-64BB-412C-BC8C-8030E1FCE188}" type="presParOf" srcId="{99DF8D44-76C0-4F47-81FA-4843BE68C27A}" destId="{13D09A81-2C3D-46CE-906F-FDF6C0A0DDC6}" srcOrd="0" destOrd="0" presId="urn:microsoft.com/office/officeart/2005/8/layout/vList4"/>
    <dgm:cxn modelId="{46BF0670-B416-41CD-AFC5-1471E9988E1F}" type="presParOf" srcId="{99DF8D44-76C0-4F47-81FA-4843BE68C27A}" destId="{C1C90724-9C1E-4068-8A7D-F999EEB0642E}" srcOrd="1" destOrd="0" presId="urn:microsoft.com/office/officeart/2005/8/layout/vList4"/>
    <dgm:cxn modelId="{B0C7A92A-6890-451C-B6FA-7CA34FD08721}" type="presParOf" srcId="{99DF8D44-76C0-4F47-81FA-4843BE68C27A}" destId="{CCD3D444-A197-471B-A2EE-5104F6A13251}" srcOrd="2" destOrd="0" presId="urn:microsoft.com/office/officeart/2005/8/layout/vList4"/>
    <dgm:cxn modelId="{151E9DE0-9DCB-485B-8474-58346A6D4975}" type="presParOf" srcId="{DDDDE416-92F2-4501-8E9B-1E0AD5882D0C}" destId="{907491FE-F577-4F04-8AFE-A49CFD3A79C8}" srcOrd="3" destOrd="0" presId="urn:microsoft.com/office/officeart/2005/8/layout/vList4"/>
    <dgm:cxn modelId="{5CE2E349-0654-4E51-BDBD-F11D3A3C659E}" type="presParOf" srcId="{DDDDE416-92F2-4501-8E9B-1E0AD5882D0C}" destId="{8F56A398-3388-4F18-B594-CA519C3CB428}" srcOrd="4" destOrd="0" presId="urn:microsoft.com/office/officeart/2005/8/layout/vList4"/>
    <dgm:cxn modelId="{F989765E-FCEB-4688-B8F0-826ABDBAA3A3}" type="presParOf" srcId="{8F56A398-3388-4F18-B594-CA519C3CB428}" destId="{257ABD7C-1425-4E94-A96D-4B0FA9D9B040}" srcOrd="0" destOrd="0" presId="urn:microsoft.com/office/officeart/2005/8/layout/vList4"/>
    <dgm:cxn modelId="{1714EE6D-232B-4EA0-A8F7-3055C7A0709C}" type="presParOf" srcId="{8F56A398-3388-4F18-B594-CA519C3CB428}" destId="{91D90C25-8A8C-459F-A32B-007C955B5C61}" srcOrd="1" destOrd="0" presId="urn:microsoft.com/office/officeart/2005/8/layout/vList4"/>
    <dgm:cxn modelId="{1E2B7BEB-FDB7-40E4-9917-985FBAA57B54}" type="presParOf" srcId="{8F56A398-3388-4F18-B594-CA519C3CB428}" destId="{B7FC7554-D282-443E-8967-E1A6A8C6B85F}" srcOrd="2" destOrd="0" presId="urn:microsoft.com/office/officeart/2005/8/layout/vList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48947A-4EA7-4A0C-9714-FB70D5DE692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5334C63-339A-451A-9F00-EDDB641526B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150000"/>
            </a:lnSpc>
            <a:spcAft>
              <a:spcPts val="300"/>
            </a:spcAft>
          </a:pPr>
          <a:r>
            <a:rPr lang="en-US" sz="1400" b="1" i="0" u="sng" noProof="0" dirty="0" smtClean="0">
              <a:latin typeface="+mn-lt"/>
              <a:cs typeface="Arial" panose="020B0604020202020204" pitchFamily="34" charset="0"/>
            </a:rPr>
            <a:t>End 2014</a:t>
          </a:r>
          <a:r>
            <a:rPr lang="en-US" sz="1400" b="1" i="0" u="none" noProof="0" dirty="0" smtClean="0">
              <a:latin typeface="+mn-lt"/>
              <a:cs typeface="Arial" panose="020B0604020202020204" pitchFamily="34" charset="0"/>
            </a:rPr>
            <a:t> : </a:t>
          </a:r>
          <a:r>
            <a:rPr lang="en-US" sz="1400" b="1" i="0" u="none" noProof="0" dirty="0" smtClean="0">
              <a:latin typeface="+mn-lt"/>
            </a:rPr>
            <a:t>Legal </a:t>
          </a:r>
          <a:r>
            <a:rPr lang="en-US" sz="1400" b="1" i="0" noProof="0" dirty="0" smtClean="0">
              <a:latin typeface="+mn-lt"/>
            </a:rPr>
            <a:t>implementation texts to be published.</a:t>
          </a:r>
          <a:endParaRPr lang="en-US" sz="1400" b="1" noProof="0" dirty="0">
            <a:latin typeface="+mn-lt"/>
          </a:endParaRPr>
        </a:p>
      </dgm:t>
    </dgm:pt>
    <dgm:pt modelId="{29EBE3B4-01C1-46E5-BAB0-50226B0FA08C}" type="parTrans" cxnId="{0B0D3728-768F-4510-A040-3167A746542C}">
      <dgm:prSet/>
      <dgm:spPr/>
      <dgm:t>
        <a:bodyPr/>
        <a:lstStyle/>
        <a:p>
          <a:pPr>
            <a:lnSpc>
              <a:spcPct val="150000"/>
            </a:lnSpc>
            <a:spcAft>
              <a:spcPts val="300"/>
            </a:spcAft>
          </a:pPr>
          <a:endParaRPr lang="fr-FR" sz="1400" b="1">
            <a:latin typeface="+mn-lt"/>
          </a:endParaRPr>
        </a:p>
      </dgm:t>
    </dgm:pt>
    <dgm:pt modelId="{9C51A945-B829-489F-8AAF-9DAB6730D00E}" type="sibTrans" cxnId="{0B0D3728-768F-4510-A040-3167A746542C}">
      <dgm:prSet custT="1"/>
      <dgm:spPr/>
      <dgm:t>
        <a:bodyPr/>
        <a:lstStyle/>
        <a:p>
          <a:pPr>
            <a:lnSpc>
              <a:spcPct val="150000"/>
            </a:lnSpc>
            <a:spcAft>
              <a:spcPts val="300"/>
            </a:spcAft>
          </a:pPr>
          <a:endParaRPr lang="en-US" sz="1400" b="1" noProof="0" dirty="0">
            <a:latin typeface="+mn-lt"/>
          </a:endParaRPr>
        </a:p>
      </dgm:t>
    </dgm:pt>
    <dgm:pt modelId="{7D4C8D1F-A52E-44AA-A107-DDEA1986281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150000"/>
            </a:lnSpc>
            <a:spcBef>
              <a:spcPts val="600"/>
            </a:spcBef>
            <a:spcAft>
              <a:spcPts val="300"/>
            </a:spcAft>
          </a:pPr>
          <a:r>
            <a:rPr lang="en-US" sz="1400" b="1" i="0" u="sng" noProof="0" dirty="0" smtClean="0">
              <a:latin typeface="+mn-lt"/>
              <a:cs typeface="Arial" panose="020B0604020202020204" pitchFamily="34" charset="0"/>
            </a:rPr>
            <a:t>2014 – 2015 </a:t>
          </a:r>
          <a:r>
            <a:rPr lang="en-US" sz="1400" b="0" i="0" u="none" noProof="0" dirty="0" smtClean="0">
              <a:latin typeface="+mn-lt"/>
              <a:cs typeface="Arial" panose="020B0604020202020204" pitchFamily="34" charset="0"/>
            </a:rPr>
            <a:t> : </a:t>
          </a:r>
          <a:r>
            <a:rPr lang="en-US" sz="1400" b="1" i="0" u="none" noProof="0" dirty="0" smtClean="0">
              <a:latin typeface="+mn-lt"/>
              <a:cs typeface="Arial" panose="020B0604020202020204" pitchFamily="34" charset="0"/>
            </a:rPr>
            <a:t>Sectorial </a:t>
          </a:r>
          <a:r>
            <a:rPr lang="en-US" sz="1400" b="1" i="0" noProof="0" dirty="0" smtClean="0">
              <a:latin typeface="+mn-lt"/>
              <a:cs typeface="Arial" panose="020B0604020202020204" pitchFamily="34" charset="0"/>
            </a:rPr>
            <a:t>working groups leaded by the ANSSI.</a:t>
          </a:r>
          <a:endParaRPr lang="en-US" sz="1400" b="1" noProof="0" dirty="0">
            <a:latin typeface="+mn-lt"/>
          </a:endParaRPr>
        </a:p>
      </dgm:t>
    </dgm:pt>
    <dgm:pt modelId="{4810CCCE-4361-4506-8271-8B952B1D2140}" type="parTrans" cxnId="{B4C0584B-B150-4A93-A25E-7B2C0CBE4D6D}">
      <dgm:prSet/>
      <dgm:spPr/>
      <dgm:t>
        <a:bodyPr/>
        <a:lstStyle/>
        <a:p>
          <a:pPr>
            <a:lnSpc>
              <a:spcPct val="150000"/>
            </a:lnSpc>
            <a:spcAft>
              <a:spcPts val="300"/>
            </a:spcAft>
          </a:pPr>
          <a:endParaRPr lang="fr-FR" sz="1400" b="1">
            <a:latin typeface="+mn-lt"/>
          </a:endParaRPr>
        </a:p>
      </dgm:t>
    </dgm:pt>
    <dgm:pt modelId="{1A83E9A7-36DA-4F8C-9856-DB29B095FA4F}" type="sibTrans" cxnId="{B4C0584B-B150-4A93-A25E-7B2C0CBE4D6D}">
      <dgm:prSet custT="1"/>
      <dgm:spPr/>
      <dgm:t>
        <a:bodyPr/>
        <a:lstStyle/>
        <a:p>
          <a:pPr>
            <a:lnSpc>
              <a:spcPct val="150000"/>
            </a:lnSpc>
            <a:spcAft>
              <a:spcPts val="300"/>
            </a:spcAft>
          </a:pPr>
          <a:endParaRPr lang="en-US" sz="1400" b="1" noProof="0" dirty="0">
            <a:latin typeface="+mn-lt"/>
          </a:endParaRPr>
        </a:p>
      </dgm:t>
    </dgm:pt>
    <dgm:pt modelId="{3D9A76B0-1BB4-4DD4-969D-7FA0881C5A0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150000"/>
            </a:lnSpc>
            <a:spcBef>
              <a:spcPts val="600"/>
            </a:spcBef>
            <a:spcAft>
              <a:spcPts val="300"/>
            </a:spcAft>
          </a:pPr>
          <a:r>
            <a:rPr lang="en-US" sz="1400" b="1" i="0" u="sng" noProof="0" dirty="0" smtClean="0">
              <a:latin typeface="+mn-lt"/>
              <a:cs typeface="Arial" panose="020B0604020202020204" pitchFamily="34" charset="0"/>
            </a:rPr>
            <a:t>2015</a:t>
          </a:r>
          <a:r>
            <a:rPr lang="en-US" sz="1400" b="1" i="0" noProof="0" dirty="0" smtClean="0">
              <a:latin typeface="+mn-lt"/>
              <a:cs typeface="Arial" panose="020B0604020202020204" pitchFamily="34" charset="0"/>
            </a:rPr>
            <a:t> : Sectorial orders to define identification criteria for critical systems, security rules and types of incidents to notify.</a:t>
          </a:r>
          <a:endParaRPr lang="en-US" sz="1400" b="1" noProof="0" dirty="0">
            <a:latin typeface="+mn-lt"/>
          </a:endParaRPr>
        </a:p>
      </dgm:t>
    </dgm:pt>
    <dgm:pt modelId="{993ED690-B9F9-454F-A02B-6CC2FB6923D6}" type="parTrans" cxnId="{7C13DA34-34AB-4527-A3ED-7D9EE6755576}">
      <dgm:prSet/>
      <dgm:spPr/>
      <dgm:t>
        <a:bodyPr/>
        <a:lstStyle/>
        <a:p>
          <a:pPr>
            <a:lnSpc>
              <a:spcPct val="150000"/>
            </a:lnSpc>
            <a:spcAft>
              <a:spcPts val="300"/>
            </a:spcAft>
          </a:pPr>
          <a:endParaRPr lang="fr-FR" sz="1400" b="1">
            <a:latin typeface="+mn-lt"/>
          </a:endParaRPr>
        </a:p>
      </dgm:t>
    </dgm:pt>
    <dgm:pt modelId="{84C54E1B-B5D7-4AA9-A245-D39DE2EE4D0C}" type="sibTrans" cxnId="{7C13DA34-34AB-4527-A3ED-7D9EE6755576}">
      <dgm:prSet custT="1"/>
      <dgm:spPr/>
      <dgm:t>
        <a:bodyPr/>
        <a:lstStyle/>
        <a:p>
          <a:pPr>
            <a:lnSpc>
              <a:spcPct val="150000"/>
            </a:lnSpc>
            <a:spcAft>
              <a:spcPts val="300"/>
            </a:spcAft>
          </a:pPr>
          <a:endParaRPr lang="en-US" sz="1400" b="1" noProof="0" dirty="0">
            <a:latin typeface="+mn-lt"/>
          </a:endParaRPr>
        </a:p>
      </dgm:t>
    </dgm:pt>
    <dgm:pt modelId="{8CDF4341-40B2-4A27-BA2E-DF49B394B4C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150000"/>
            </a:lnSpc>
            <a:spcAft>
              <a:spcPts val="300"/>
            </a:spcAft>
          </a:pPr>
          <a:r>
            <a:rPr lang="en-US" sz="1400" b="1" i="0" u="sng" noProof="0" dirty="0" smtClean="0">
              <a:latin typeface="+mn-lt"/>
              <a:cs typeface="Arial" panose="020B0604020202020204" pitchFamily="34" charset="0"/>
            </a:rPr>
            <a:t>2017 – 2020</a:t>
          </a:r>
          <a:r>
            <a:rPr lang="en-US" sz="1400" b="1" i="0" noProof="0" dirty="0" smtClean="0">
              <a:latin typeface="+mn-lt"/>
              <a:cs typeface="Arial" panose="020B0604020202020204" pitchFamily="34" charset="0"/>
            </a:rPr>
            <a:t> : Feedback – possible upgrading of the sectorial orders.</a:t>
          </a:r>
          <a:endParaRPr lang="en-US" sz="1400" b="1" noProof="0" dirty="0">
            <a:latin typeface="+mn-lt"/>
          </a:endParaRPr>
        </a:p>
      </dgm:t>
    </dgm:pt>
    <dgm:pt modelId="{8C54612A-A46B-40B0-8513-F5F3B9FDB3A9}" type="sibTrans" cxnId="{63D32F94-DCE8-4FCB-8C74-0DA512A9812C}">
      <dgm:prSet/>
      <dgm:spPr/>
      <dgm:t>
        <a:bodyPr/>
        <a:lstStyle/>
        <a:p>
          <a:pPr>
            <a:lnSpc>
              <a:spcPct val="150000"/>
            </a:lnSpc>
            <a:spcAft>
              <a:spcPts val="300"/>
            </a:spcAft>
          </a:pPr>
          <a:endParaRPr lang="fr-FR" sz="1400" b="1">
            <a:latin typeface="+mn-lt"/>
          </a:endParaRPr>
        </a:p>
      </dgm:t>
    </dgm:pt>
    <dgm:pt modelId="{486DAD25-595A-4A6F-8B3F-A84E112B0B77}" type="parTrans" cxnId="{63D32F94-DCE8-4FCB-8C74-0DA512A9812C}">
      <dgm:prSet/>
      <dgm:spPr/>
      <dgm:t>
        <a:bodyPr/>
        <a:lstStyle/>
        <a:p>
          <a:pPr>
            <a:lnSpc>
              <a:spcPct val="150000"/>
            </a:lnSpc>
            <a:spcAft>
              <a:spcPts val="300"/>
            </a:spcAft>
          </a:pPr>
          <a:endParaRPr lang="fr-FR" sz="1400" b="1">
            <a:latin typeface="+mn-lt"/>
          </a:endParaRPr>
        </a:p>
      </dgm:t>
    </dgm:pt>
    <dgm:pt modelId="{A3753FC5-51A8-4EB2-9164-64072615F402}" type="pres">
      <dgm:prSet presAssocID="{CC48947A-4EA7-4A0C-9714-FB70D5DE69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27A241-93C7-48F6-90BB-AD0B2446B7AF}" type="pres">
      <dgm:prSet presAssocID="{CC48947A-4EA7-4A0C-9714-FB70D5DE692D}" presName="dummyMaxCanvas" presStyleCnt="0">
        <dgm:presLayoutVars/>
      </dgm:prSet>
      <dgm:spPr/>
    </dgm:pt>
    <dgm:pt modelId="{9EC88716-1C2D-4371-B307-400D91D83AB1}" type="pres">
      <dgm:prSet presAssocID="{CC48947A-4EA7-4A0C-9714-FB70D5DE692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9EBE84-F9CA-4207-85F0-9AE88555C1E8}" type="pres">
      <dgm:prSet presAssocID="{CC48947A-4EA7-4A0C-9714-FB70D5DE692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6679D9-7CE5-4E24-B6A7-8C9DE8CD009D}" type="pres">
      <dgm:prSet presAssocID="{CC48947A-4EA7-4A0C-9714-FB70D5DE692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279719-F00B-495C-8915-F3E1AC7F3B2A}" type="pres">
      <dgm:prSet presAssocID="{CC48947A-4EA7-4A0C-9714-FB70D5DE692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AB764D-8255-4CFD-92E2-37423B9A9169}" type="pres">
      <dgm:prSet presAssocID="{CC48947A-4EA7-4A0C-9714-FB70D5DE692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30EBE8-F329-401B-9F80-DADAA9174ECF}" type="pres">
      <dgm:prSet presAssocID="{CC48947A-4EA7-4A0C-9714-FB70D5DE692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F18A8A-EF75-462F-BF30-9C1C652FFF4C}" type="pres">
      <dgm:prSet presAssocID="{CC48947A-4EA7-4A0C-9714-FB70D5DE692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CE8FB6-A95B-4323-AAD9-5DC3DA73CF5E}" type="pres">
      <dgm:prSet presAssocID="{CC48947A-4EA7-4A0C-9714-FB70D5DE692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54E5A5-BBDF-4B51-97F7-868171D45342}" type="pres">
      <dgm:prSet presAssocID="{CC48947A-4EA7-4A0C-9714-FB70D5DE692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33A506-17A4-4D11-A8EA-49C89043A2BD}" type="pres">
      <dgm:prSet presAssocID="{CC48947A-4EA7-4A0C-9714-FB70D5DE692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4BCC30-AE5F-4275-A9DC-3E985FCF5899}" type="pres">
      <dgm:prSet presAssocID="{CC48947A-4EA7-4A0C-9714-FB70D5DE692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73DF31-C4DF-4D76-925E-760B07B10509}" type="presOf" srcId="{B5334C63-339A-451A-9F00-EDDB641526B0}" destId="{9EC88716-1C2D-4371-B307-400D91D83AB1}" srcOrd="0" destOrd="0" presId="urn:microsoft.com/office/officeart/2005/8/layout/vProcess5"/>
    <dgm:cxn modelId="{B4C0584B-B150-4A93-A25E-7B2C0CBE4D6D}" srcId="{CC48947A-4EA7-4A0C-9714-FB70D5DE692D}" destId="{7D4C8D1F-A52E-44AA-A107-DDEA19862810}" srcOrd="1" destOrd="0" parTransId="{4810CCCE-4361-4506-8271-8B952B1D2140}" sibTransId="{1A83E9A7-36DA-4F8C-9856-DB29B095FA4F}"/>
    <dgm:cxn modelId="{07EE0699-173A-42D4-AEE9-551115C5D230}" type="presOf" srcId="{B5334C63-339A-451A-9F00-EDDB641526B0}" destId="{1BCE8FB6-A95B-4323-AAD9-5DC3DA73CF5E}" srcOrd="1" destOrd="0" presId="urn:microsoft.com/office/officeart/2005/8/layout/vProcess5"/>
    <dgm:cxn modelId="{BB3186F1-6A30-4FAA-886C-6B729174A448}" type="presOf" srcId="{3D9A76B0-1BB4-4DD4-969D-7FA0881C5A05}" destId="{126679D9-7CE5-4E24-B6A7-8C9DE8CD009D}" srcOrd="0" destOrd="0" presId="urn:microsoft.com/office/officeart/2005/8/layout/vProcess5"/>
    <dgm:cxn modelId="{95B12D70-2112-41E6-A86E-9995CB34EC94}" type="presOf" srcId="{8CDF4341-40B2-4A27-BA2E-DF49B394B4CF}" destId="{BB279719-F00B-495C-8915-F3E1AC7F3B2A}" srcOrd="0" destOrd="0" presId="urn:microsoft.com/office/officeart/2005/8/layout/vProcess5"/>
    <dgm:cxn modelId="{EB54A67E-4380-44C2-99F4-7210E6246268}" type="presOf" srcId="{9C51A945-B829-489F-8AAF-9DAB6730D00E}" destId="{B5AB764D-8255-4CFD-92E2-37423B9A9169}" srcOrd="0" destOrd="0" presId="urn:microsoft.com/office/officeart/2005/8/layout/vProcess5"/>
    <dgm:cxn modelId="{4A51775A-708E-4814-A486-7DDFF4E5B7D7}" type="presOf" srcId="{3D9A76B0-1BB4-4DD4-969D-7FA0881C5A05}" destId="{6133A506-17A4-4D11-A8EA-49C89043A2BD}" srcOrd="1" destOrd="0" presId="urn:microsoft.com/office/officeart/2005/8/layout/vProcess5"/>
    <dgm:cxn modelId="{3CB478BE-CC65-400A-80FD-A8CE94CE4BEF}" type="presOf" srcId="{84C54E1B-B5D7-4AA9-A245-D39DE2EE4D0C}" destId="{2EF18A8A-EF75-462F-BF30-9C1C652FFF4C}" srcOrd="0" destOrd="0" presId="urn:microsoft.com/office/officeart/2005/8/layout/vProcess5"/>
    <dgm:cxn modelId="{63D32F94-DCE8-4FCB-8C74-0DA512A9812C}" srcId="{CC48947A-4EA7-4A0C-9714-FB70D5DE692D}" destId="{8CDF4341-40B2-4A27-BA2E-DF49B394B4CF}" srcOrd="3" destOrd="0" parTransId="{486DAD25-595A-4A6F-8B3F-A84E112B0B77}" sibTransId="{8C54612A-A46B-40B0-8513-F5F3B9FDB3A9}"/>
    <dgm:cxn modelId="{7AC766BD-A0DC-48D4-B811-0A9E01E2D4B9}" type="presOf" srcId="{CC48947A-4EA7-4A0C-9714-FB70D5DE692D}" destId="{A3753FC5-51A8-4EB2-9164-64072615F402}" srcOrd="0" destOrd="0" presId="urn:microsoft.com/office/officeart/2005/8/layout/vProcess5"/>
    <dgm:cxn modelId="{0B0D3728-768F-4510-A040-3167A746542C}" srcId="{CC48947A-4EA7-4A0C-9714-FB70D5DE692D}" destId="{B5334C63-339A-451A-9F00-EDDB641526B0}" srcOrd="0" destOrd="0" parTransId="{29EBE3B4-01C1-46E5-BAB0-50226B0FA08C}" sibTransId="{9C51A945-B829-489F-8AAF-9DAB6730D00E}"/>
    <dgm:cxn modelId="{5BCFF94F-C9C0-46CD-AABD-CC4EC264AE8B}" type="presOf" srcId="{8CDF4341-40B2-4A27-BA2E-DF49B394B4CF}" destId="{824BCC30-AE5F-4275-A9DC-3E985FCF5899}" srcOrd="1" destOrd="0" presId="urn:microsoft.com/office/officeart/2005/8/layout/vProcess5"/>
    <dgm:cxn modelId="{2EC49C36-A9EB-4B83-A776-94487D021C10}" type="presOf" srcId="{7D4C8D1F-A52E-44AA-A107-DDEA19862810}" destId="{9D9EBE84-F9CA-4207-85F0-9AE88555C1E8}" srcOrd="0" destOrd="0" presId="urn:microsoft.com/office/officeart/2005/8/layout/vProcess5"/>
    <dgm:cxn modelId="{7C13DA34-34AB-4527-A3ED-7D9EE6755576}" srcId="{CC48947A-4EA7-4A0C-9714-FB70D5DE692D}" destId="{3D9A76B0-1BB4-4DD4-969D-7FA0881C5A05}" srcOrd="2" destOrd="0" parTransId="{993ED690-B9F9-454F-A02B-6CC2FB6923D6}" sibTransId="{84C54E1B-B5D7-4AA9-A245-D39DE2EE4D0C}"/>
    <dgm:cxn modelId="{7C1603D6-E77F-44A0-8C90-FEDE53AD96A4}" type="presOf" srcId="{1A83E9A7-36DA-4F8C-9856-DB29B095FA4F}" destId="{3730EBE8-F329-401B-9F80-DADAA9174ECF}" srcOrd="0" destOrd="0" presId="urn:microsoft.com/office/officeart/2005/8/layout/vProcess5"/>
    <dgm:cxn modelId="{4C506E49-0247-469B-9E89-653D7D6C9141}" type="presOf" srcId="{7D4C8D1F-A52E-44AA-A107-DDEA19862810}" destId="{4B54E5A5-BBDF-4B51-97F7-868171D45342}" srcOrd="1" destOrd="0" presId="urn:microsoft.com/office/officeart/2005/8/layout/vProcess5"/>
    <dgm:cxn modelId="{6CD74B04-7C28-4FB1-AAC9-7CACFF4C6401}" type="presParOf" srcId="{A3753FC5-51A8-4EB2-9164-64072615F402}" destId="{1227A241-93C7-48F6-90BB-AD0B2446B7AF}" srcOrd="0" destOrd="0" presId="urn:microsoft.com/office/officeart/2005/8/layout/vProcess5"/>
    <dgm:cxn modelId="{253B73EE-5DAC-4F29-B882-951D4C34531E}" type="presParOf" srcId="{A3753FC5-51A8-4EB2-9164-64072615F402}" destId="{9EC88716-1C2D-4371-B307-400D91D83AB1}" srcOrd="1" destOrd="0" presId="urn:microsoft.com/office/officeart/2005/8/layout/vProcess5"/>
    <dgm:cxn modelId="{B1F45DBE-2C1B-494E-9A05-8847F4BB2881}" type="presParOf" srcId="{A3753FC5-51A8-4EB2-9164-64072615F402}" destId="{9D9EBE84-F9CA-4207-85F0-9AE88555C1E8}" srcOrd="2" destOrd="0" presId="urn:microsoft.com/office/officeart/2005/8/layout/vProcess5"/>
    <dgm:cxn modelId="{6BB1E8E1-46FF-4B0D-90F4-330C9F48EFF3}" type="presParOf" srcId="{A3753FC5-51A8-4EB2-9164-64072615F402}" destId="{126679D9-7CE5-4E24-B6A7-8C9DE8CD009D}" srcOrd="3" destOrd="0" presId="urn:microsoft.com/office/officeart/2005/8/layout/vProcess5"/>
    <dgm:cxn modelId="{D86997B8-C2AB-4FEA-9485-05C18221B6A4}" type="presParOf" srcId="{A3753FC5-51A8-4EB2-9164-64072615F402}" destId="{BB279719-F00B-495C-8915-F3E1AC7F3B2A}" srcOrd="4" destOrd="0" presId="urn:microsoft.com/office/officeart/2005/8/layout/vProcess5"/>
    <dgm:cxn modelId="{F28A4273-79C5-42CD-9385-5C6AF9E68FD0}" type="presParOf" srcId="{A3753FC5-51A8-4EB2-9164-64072615F402}" destId="{B5AB764D-8255-4CFD-92E2-37423B9A9169}" srcOrd="5" destOrd="0" presId="urn:microsoft.com/office/officeart/2005/8/layout/vProcess5"/>
    <dgm:cxn modelId="{11798E44-C93A-4CCA-9228-13206C71008D}" type="presParOf" srcId="{A3753FC5-51A8-4EB2-9164-64072615F402}" destId="{3730EBE8-F329-401B-9F80-DADAA9174ECF}" srcOrd="6" destOrd="0" presId="urn:microsoft.com/office/officeart/2005/8/layout/vProcess5"/>
    <dgm:cxn modelId="{3D25BF4C-E041-4921-B8BF-B81FCCC65868}" type="presParOf" srcId="{A3753FC5-51A8-4EB2-9164-64072615F402}" destId="{2EF18A8A-EF75-462F-BF30-9C1C652FFF4C}" srcOrd="7" destOrd="0" presId="urn:microsoft.com/office/officeart/2005/8/layout/vProcess5"/>
    <dgm:cxn modelId="{AF18787A-22E3-4452-BD48-EDC602181772}" type="presParOf" srcId="{A3753FC5-51A8-4EB2-9164-64072615F402}" destId="{1BCE8FB6-A95B-4323-AAD9-5DC3DA73CF5E}" srcOrd="8" destOrd="0" presId="urn:microsoft.com/office/officeart/2005/8/layout/vProcess5"/>
    <dgm:cxn modelId="{7FA36938-3C20-4FF0-9B6C-02144F268A12}" type="presParOf" srcId="{A3753FC5-51A8-4EB2-9164-64072615F402}" destId="{4B54E5A5-BBDF-4B51-97F7-868171D45342}" srcOrd="9" destOrd="0" presId="urn:microsoft.com/office/officeart/2005/8/layout/vProcess5"/>
    <dgm:cxn modelId="{C306F509-E6AF-4902-8F77-0AD7C3F96DEE}" type="presParOf" srcId="{A3753FC5-51A8-4EB2-9164-64072615F402}" destId="{6133A506-17A4-4D11-A8EA-49C89043A2BD}" srcOrd="10" destOrd="0" presId="urn:microsoft.com/office/officeart/2005/8/layout/vProcess5"/>
    <dgm:cxn modelId="{6BEC8DB9-6ECA-4AE9-8D05-5F8D3F7C8402}" type="presParOf" srcId="{A3753FC5-51A8-4EB2-9164-64072615F402}" destId="{824BCC30-AE5F-4275-A9DC-3E985FCF5899}" srcOrd="11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000F5-164D-4B2F-84BD-DAF229E88107}">
      <dsp:nvSpPr>
        <dsp:cNvPr id="0" name=""/>
        <dsp:cNvSpPr/>
      </dsp:nvSpPr>
      <dsp:spPr>
        <a:xfrm>
          <a:off x="1784" y="0"/>
          <a:ext cx="2775613" cy="496855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endParaRPr lang="en-US" sz="1200" b="1" i="0" u="sng" kern="1200" dirty="0" smtClean="0"/>
        </a:p>
        <a:p>
          <a:pPr lvl="0" algn="ctr" defTabSz="53340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endParaRPr lang="en-US" sz="1200" b="1" i="0" u="sng" kern="1200" dirty="0" smtClean="0"/>
        </a:p>
        <a:p>
          <a:pPr lvl="0" algn="ctr" defTabSz="53340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r>
            <a:rPr lang="en-US" sz="1200" b="1" i="0" u="sng" kern="1200" dirty="0" smtClean="0"/>
            <a:t>A cross-ministerial issue</a:t>
          </a:r>
          <a:endParaRPr lang="en-US" sz="1200" b="1" i="0" kern="1200" dirty="0" smtClean="0"/>
        </a:p>
        <a:p>
          <a:pPr lvl="0" algn="ctr" defTabSz="53340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r>
            <a:rPr lang="en-US" sz="1200" b="1" i="0" kern="1200" dirty="0" smtClean="0"/>
            <a:t>The General Secretariat for Defense and National Security (SGDSN) assists the </a:t>
          </a:r>
          <a:r>
            <a:rPr lang="en-US" sz="1200" b="1" i="0" kern="1200" dirty="0" smtClean="0"/>
            <a:t>Prime </a:t>
          </a:r>
          <a:r>
            <a:rPr lang="en-US" sz="1200" b="1" i="0" kern="1200" dirty="0" smtClean="0"/>
            <a:t>Minister in matters of national defense and security.</a:t>
          </a:r>
          <a:endParaRPr lang="fr-FR" sz="1200" kern="1200" dirty="0"/>
        </a:p>
      </dsp:txBody>
      <dsp:txXfrm>
        <a:off x="1784" y="1987420"/>
        <a:ext cx="2775613" cy="1987420"/>
      </dsp:txXfrm>
    </dsp:sp>
    <dsp:sp modelId="{13D21C23-0AB9-4FC1-8913-DF22811A8DD6}">
      <dsp:nvSpPr>
        <dsp:cNvPr id="0" name=""/>
        <dsp:cNvSpPr/>
      </dsp:nvSpPr>
      <dsp:spPr>
        <a:xfrm>
          <a:off x="562326" y="298113"/>
          <a:ext cx="1654527" cy="16545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9C006-72B3-42FF-B9DC-4DE982B432F7}">
      <dsp:nvSpPr>
        <dsp:cNvPr id="0" name=""/>
        <dsp:cNvSpPr/>
      </dsp:nvSpPr>
      <dsp:spPr>
        <a:xfrm>
          <a:off x="2860665" y="0"/>
          <a:ext cx="2775613" cy="496855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endParaRPr lang="en-US" sz="1200" b="1" i="0" u="sng" kern="1200" dirty="0" smtClean="0"/>
        </a:p>
        <a:p>
          <a:pPr lvl="0" algn="ctr" defTabSz="53340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r>
            <a:rPr lang="en-US" sz="1200" b="1" i="0" u="sng" kern="1200" dirty="0" smtClean="0"/>
            <a:t>12 critical sectors</a:t>
          </a:r>
          <a:endParaRPr lang="en-US" sz="1200" b="1" i="0" u="none" kern="1200" dirty="0" smtClean="0"/>
        </a:p>
        <a:p>
          <a:pPr lvl="0" algn="ctr" defTabSz="53340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r>
            <a:rPr lang="en-US" sz="1200" b="1" i="0" u="none" kern="1200" dirty="0" smtClean="0"/>
            <a:t> Energy</a:t>
          </a:r>
          <a:r>
            <a:rPr lang="en-US" sz="1200" b="1" i="0" kern="1200" dirty="0" smtClean="0"/>
            <a:t>, communications, healthcare and public health, financial services, transportation, water…</a:t>
          </a:r>
          <a:endParaRPr lang="fr-FR" sz="1200" kern="1200" dirty="0"/>
        </a:p>
      </dsp:txBody>
      <dsp:txXfrm>
        <a:off x="2860665" y="1987420"/>
        <a:ext cx="2775613" cy="1987420"/>
      </dsp:txXfrm>
    </dsp:sp>
    <dsp:sp modelId="{96ECE5B0-462B-4C80-81CC-B568A781ABA5}">
      <dsp:nvSpPr>
        <dsp:cNvPr id="0" name=""/>
        <dsp:cNvSpPr/>
      </dsp:nvSpPr>
      <dsp:spPr>
        <a:xfrm>
          <a:off x="3421208" y="298113"/>
          <a:ext cx="1654527" cy="16545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950D3-EA8E-436C-AE06-AE380D234A60}">
      <dsp:nvSpPr>
        <dsp:cNvPr id="0" name=""/>
        <dsp:cNvSpPr/>
      </dsp:nvSpPr>
      <dsp:spPr>
        <a:xfrm>
          <a:off x="5719546" y="0"/>
          <a:ext cx="2775613" cy="496855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endParaRPr lang="en-US" sz="1100" b="1" i="0" kern="1200" dirty="0" smtClean="0"/>
        </a:p>
        <a:p>
          <a:pPr lvl="0" algn="ctr" defTabSz="48895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endParaRPr lang="en-US" sz="1200" b="1" i="0" u="sng" kern="1200" dirty="0" smtClean="0"/>
        </a:p>
        <a:p>
          <a:pPr lvl="0" algn="ctr" defTabSz="48895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r>
            <a:rPr lang="en-US" sz="1200" b="1" i="0" u="sng" kern="1200" dirty="0" smtClean="0"/>
            <a:t>A list of critical operators</a:t>
          </a:r>
        </a:p>
        <a:p>
          <a:pPr lvl="0" algn="ctr" defTabSz="48895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r>
            <a:rPr lang="en-US" sz="1200" b="1" i="0" kern="1200" dirty="0" smtClean="0"/>
            <a:t>“An operator whose unavailability could strongly threaten the economical or military potential, the security or the resilience of the Nation”</a:t>
          </a:r>
          <a:endParaRPr lang="fr-FR" sz="1200" kern="1200" dirty="0"/>
        </a:p>
      </dsp:txBody>
      <dsp:txXfrm>
        <a:off x="5719546" y="1987420"/>
        <a:ext cx="2775613" cy="1987420"/>
      </dsp:txXfrm>
    </dsp:sp>
    <dsp:sp modelId="{CBA10AB9-F2CA-4A18-9A96-1460435B8EAB}">
      <dsp:nvSpPr>
        <dsp:cNvPr id="0" name=""/>
        <dsp:cNvSpPr/>
      </dsp:nvSpPr>
      <dsp:spPr>
        <a:xfrm>
          <a:off x="6280089" y="298113"/>
          <a:ext cx="1654527" cy="16545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D40B4-D948-48A9-8189-ABAD742DF8FC}">
      <dsp:nvSpPr>
        <dsp:cNvPr id="0" name=""/>
        <dsp:cNvSpPr/>
      </dsp:nvSpPr>
      <dsp:spPr>
        <a:xfrm>
          <a:off x="3888451" y="4248472"/>
          <a:ext cx="1080882" cy="180015"/>
        </a:xfrm>
        <a:prstGeom prst="leftRightArrow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AF2AF-A9D8-47B1-8303-AC4D98063226}">
      <dsp:nvSpPr>
        <dsp:cNvPr id="0" name=""/>
        <dsp:cNvSpPr/>
      </dsp:nvSpPr>
      <dsp:spPr>
        <a:xfrm rot="16200000">
          <a:off x="-1134846" y="1135884"/>
          <a:ext cx="4968552" cy="2696783"/>
        </a:xfrm>
        <a:prstGeom prst="flowChartManualOperati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r>
            <a:rPr lang="en-US" sz="1400" b="1" i="0" u="none" kern="1200" dirty="0" smtClean="0"/>
            <a:t>An interministerial agency, </a:t>
          </a:r>
          <a:r>
            <a:rPr lang="en-US" sz="1400" b="1" i="0" kern="1200" dirty="0" smtClean="0"/>
            <a:t>responsible for prevention and reaction to cyber attacks.</a:t>
          </a:r>
          <a:endParaRPr lang="fr-FR" sz="1400" kern="1200" dirty="0"/>
        </a:p>
      </dsp:txBody>
      <dsp:txXfrm rot="5400000">
        <a:off x="1038" y="993710"/>
        <a:ext cx="2696783" cy="2981132"/>
      </dsp:txXfrm>
    </dsp:sp>
    <dsp:sp modelId="{027C370A-ADD8-4D3F-A078-8B73FE39CC7A}">
      <dsp:nvSpPr>
        <dsp:cNvPr id="0" name=""/>
        <dsp:cNvSpPr/>
      </dsp:nvSpPr>
      <dsp:spPr>
        <a:xfrm rot="16200000">
          <a:off x="1764196" y="1135884"/>
          <a:ext cx="4968552" cy="2696783"/>
        </a:xfrm>
        <a:prstGeom prst="flowChartManualOperati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r>
            <a:rPr lang="en-US" sz="1400" b="1" i="0" kern="1200" dirty="0" smtClean="0"/>
            <a:t>Originally focused on the protection of governmental networks. </a:t>
          </a:r>
        </a:p>
        <a:p>
          <a:pPr lvl="0" algn="ctr" defTabSz="62230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r>
            <a:rPr lang="en-US" sz="1400" b="1" i="0" kern="1200" dirty="0" smtClean="0"/>
            <a:t>Extended </a:t>
          </a:r>
          <a:r>
            <a:rPr lang="en-US" sz="1400" b="1" i="0" kern="1200" dirty="0" smtClean="0"/>
            <a:t>its missions to cover critical operators. </a:t>
          </a:r>
          <a:endParaRPr lang="fr-FR" sz="1400" kern="1200" dirty="0"/>
        </a:p>
      </dsp:txBody>
      <dsp:txXfrm rot="5400000">
        <a:off x="2900080" y="993710"/>
        <a:ext cx="2696783" cy="2981132"/>
      </dsp:txXfrm>
    </dsp:sp>
    <dsp:sp modelId="{1BFCD9A0-4E3F-4C02-8A9E-307FC1BB8DE9}">
      <dsp:nvSpPr>
        <dsp:cNvPr id="0" name=""/>
        <dsp:cNvSpPr/>
      </dsp:nvSpPr>
      <dsp:spPr>
        <a:xfrm rot="16200000">
          <a:off x="4663238" y="1135884"/>
          <a:ext cx="4968552" cy="2696783"/>
        </a:xfrm>
        <a:prstGeom prst="flowChartManualOperati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r>
            <a:rPr lang="en-US" sz="1400" b="1" i="0" kern="1200" dirty="0" smtClean="0"/>
            <a:t>Reports to the SGDSN.</a:t>
          </a:r>
        </a:p>
        <a:p>
          <a:pPr lvl="0" algn="ctr" defTabSz="622300" rtl="0">
            <a:lnSpc>
              <a:spcPct val="200000"/>
            </a:lnSpc>
            <a:spcBef>
              <a:spcPct val="0"/>
            </a:spcBef>
            <a:spcAft>
              <a:spcPts val="300"/>
            </a:spcAft>
          </a:pPr>
          <a:r>
            <a:rPr lang="en-US" sz="1400" b="1" i="0" u="none" kern="1200" dirty="0" smtClean="0"/>
            <a:t>CIIP issues are under ANSSI’s responsibility. </a:t>
          </a:r>
          <a:endParaRPr lang="fr-FR" sz="1400" u="none" kern="1200" dirty="0"/>
        </a:p>
      </dsp:txBody>
      <dsp:txXfrm rot="5400000">
        <a:off x="5799122" y="993710"/>
        <a:ext cx="2696783" cy="2981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0F47D-60A7-4CA8-948E-6EE2EE29F5BC}">
      <dsp:nvSpPr>
        <dsp:cNvPr id="0" name=""/>
        <dsp:cNvSpPr/>
      </dsp:nvSpPr>
      <dsp:spPr>
        <a:xfrm>
          <a:off x="0" y="0"/>
          <a:ext cx="8496944" cy="155267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80000" lvl="0" algn="l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 smtClean="0"/>
            <a:t>A CIP framework originally focused on the physical protection of     critical infrastructures.</a:t>
          </a:r>
          <a:endParaRPr lang="fr-FR" sz="1600" b="1" i="0" u="none" kern="1200" dirty="0" smtClean="0"/>
        </a:p>
      </dsp:txBody>
      <dsp:txXfrm>
        <a:off x="1854656" y="0"/>
        <a:ext cx="6642287" cy="1552672"/>
      </dsp:txXfrm>
    </dsp:sp>
    <dsp:sp modelId="{CCD16B1C-13B4-40E1-B9E4-663F6A4EDE9E}">
      <dsp:nvSpPr>
        <dsp:cNvPr id="0" name=""/>
        <dsp:cNvSpPr/>
      </dsp:nvSpPr>
      <dsp:spPr>
        <a:xfrm>
          <a:off x="155267" y="155267"/>
          <a:ext cx="1699388" cy="12421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09A81-2C3D-46CE-906F-FDF6C0A0DDC6}">
      <dsp:nvSpPr>
        <dsp:cNvPr id="0" name=""/>
        <dsp:cNvSpPr/>
      </dsp:nvSpPr>
      <dsp:spPr>
        <a:xfrm>
          <a:off x="0" y="1707939"/>
          <a:ext cx="8496944" cy="155267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80000" lvl="0" algn="l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altLang="fr-FR" sz="1600" b="1" i="0" kern="1200" dirty="0" smtClean="0"/>
            <a:t>A relatively slow interministerial process, unsuited to IT security. </a:t>
          </a:r>
          <a:endParaRPr lang="fr-FR" sz="1600" b="1" i="0" kern="1200" dirty="0" smtClean="0"/>
        </a:p>
      </dsp:txBody>
      <dsp:txXfrm>
        <a:off x="1854656" y="1707939"/>
        <a:ext cx="6642287" cy="1552672"/>
      </dsp:txXfrm>
    </dsp:sp>
    <dsp:sp modelId="{C1C90724-9C1E-4068-8A7D-F999EEB0642E}">
      <dsp:nvSpPr>
        <dsp:cNvPr id="0" name=""/>
        <dsp:cNvSpPr/>
      </dsp:nvSpPr>
      <dsp:spPr>
        <a:xfrm>
          <a:off x="155267" y="1863207"/>
          <a:ext cx="1699388" cy="12421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ABD7C-1425-4E94-A96D-4B0FA9D9B040}">
      <dsp:nvSpPr>
        <dsp:cNvPr id="0" name=""/>
        <dsp:cNvSpPr/>
      </dsp:nvSpPr>
      <dsp:spPr>
        <a:xfrm>
          <a:off x="0" y="3415879"/>
          <a:ext cx="8496944" cy="155267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80000" lvl="0" algn="l" defTabSz="711200" rtl="0">
            <a:lnSpc>
              <a:spcPct val="150000"/>
            </a:lnSpc>
            <a:spcBef>
              <a:spcPct val="0"/>
            </a:spcBef>
            <a:spcAft>
              <a:spcPts val="300"/>
            </a:spcAft>
          </a:pPr>
          <a:r>
            <a:rPr lang="fr-FR" altLang="fr-FR" sz="1600" b="1" i="0" kern="1200" dirty="0" smtClean="0"/>
            <a:t>IT </a:t>
          </a:r>
          <a:r>
            <a:rPr lang="en-US" altLang="fr-FR" sz="1600" b="1" i="0" kern="1200" noProof="0" dirty="0" smtClean="0"/>
            <a:t>security</a:t>
          </a:r>
          <a:r>
            <a:rPr lang="fr-FR" altLang="fr-FR" sz="1600" b="1" i="0" kern="1200" dirty="0" smtClean="0"/>
            <a:t> obligations </a:t>
          </a:r>
          <a:r>
            <a:rPr lang="en-US" altLang="fr-FR" sz="1600" b="1" i="0" kern="1200" noProof="0" dirty="0" smtClean="0"/>
            <a:t>only for the communications sector. </a:t>
          </a:r>
          <a:endParaRPr lang="en-US" sz="1600" b="1" kern="1200" noProof="0" dirty="0"/>
        </a:p>
      </dsp:txBody>
      <dsp:txXfrm>
        <a:off x="1854656" y="3415879"/>
        <a:ext cx="6642287" cy="1552672"/>
      </dsp:txXfrm>
    </dsp:sp>
    <dsp:sp modelId="{91D90C25-8A8C-459F-A32B-007C955B5C61}">
      <dsp:nvSpPr>
        <dsp:cNvPr id="0" name=""/>
        <dsp:cNvSpPr/>
      </dsp:nvSpPr>
      <dsp:spPr>
        <a:xfrm>
          <a:off x="155267" y="3571146"/>
          <a:ext cx="1699388" cy="12421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3355D-A60B-4143-A318-66C79322CFAC}">
      <dsp:nvSpPr>
        <dsp:cNvPr id="0" name=""/>
        <dsp:cNvSpPr/>
      </dsp:nvSpPr>
      <dsp:spPr>
        <a:xfrm>
          <a:off x="0" y="3577479"/>
          <a:ext cx="5472608" cy="117420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Article 22 introduces specific </a:t>
          </a:r>
          <a:r>
            <a:rPr lang="en-US" sz="1300" b="1" i="0" kern="1200" dirty="0" smtClean="0"/>
            <a:t>provisions </a:t>
          </a:r>
          <a:r>
            <a:rPr lang="en-US" sz="1300" b="1" i="0" kern="1200" dirty="0" smtClean="0"/>
            <a:t>to enhance the cyber security of critical operators. </a:t>
          </a:r>
          <a:endParaRPr lang="fr-FR" sz="1300" kern="1200" dirty="0"/>
        </a:p>
      </dsp:txBody>
      <dsp:txXfrm>
        <a:off x="0" y="3577479"/>
        <a:ext cx="5472608" cy="1174208"/>
      </dsp:txXfrm>
    </dsp:sp>
    <dsp:sp modelId="{0C4A33B0-FA78-4CA5-A05C-78E0CF25BE0F}">
      <dsp:nvSpPr>
        <dsp:cNvPr id="0" name=""/>
        <dsp:cNvSpPr/>
      </dsp:nvSpPr>
      <dsp:spPr>
        <a:xfrm rot="10800000">
          <a:off x="0" y="1789159"/>
          <a:ext cx="5472608" cy="1805932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The military programming law (LPM) is promulgated on December 18, 2013, following the measures announced by the 2013 White Paper. </a:t>
          </a:r>
          <a:endParaRPr lang="fr-FR" sz="1300" kern="1200" dirty="0"/>
        </a:p>
      </dsp:txBody>
      <dsp:txXfrm rot="10800000">
        <a:off x="0" y="1789159"/>
        <a:ext cx="5472608" cy="1173440"/>
      </dsp:txXfrm>
    </dsp:sp>
    <dsp:sp modelId="{7A5A6115-6C18-42D3-8DAC-CB20124B6821}">
      <dsp:nvSpPr>
        <dsp:cNvPr id="0" name=""/>
        <dsp:cNvSpPr/>
      </dsp:nvSpPr>
      <dsp:spPr>
        <a:xfrm rot="10800000">
          <a:off x="0" y="0"/>
          <a:ext cx="5472608" cy="1805932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The 2013 White Paper on Defense and National Security recognizes the need to reinforce the security of critical infrastructures.</a:t>
          </a:r>
          <a:endParaRPr lang="fr-FR" sz="1300" kern="1200" dirty="0"/>
        </a:p>
      </dsp:txBody>
      <dsp:txXfrm rot="10800000">
        <a:off x="0" y="0"/>
        <a:ext cx="5472608" cy="1173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0F47D-60A7-4CA8-948E-6EE2EE29F5BC}">
      <dsp:nvSpPr>
        <dsp:cNvPr id="0" name=""/>
        <dsp:cNvSpPr/>
      </dsp:nvSpPr>
      <dsp:spPr>
        <a:xfrm>
          <a:off x="0" y="0"/>
          <a:ext cx="8496944" cy="155267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000" lvl="0" algn="l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sng" kern="1200" dirty="0" smtClean="0"/>
            <a:t>February – May 2014</a:t>
          </a:r>
          <a:endParaRPr lang="en-US" sz="1400" b="1" i="0" u="none" kern="1200" dirty="0" smtClean="0"/>
        </a:p>
        <a:p>
          <a:pPr marL="180000" lvl="0" algn="l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 smtClean="0"/>
            <a:t>First listing of the critical systems (all operators).</a:t>
          </a:r>
        </a:p>
      </dsp:txBody>
      <dsp:txXfrm>
        <a:off x="1854656" y="0"/>
        <a:ext cx="6642287" cy="1552672"/>
      </dsp:txXfrm>
    </dsp:sp>
    <dsp:sp modelId="{CCD16B1C-13B4-40E1-B9E4-663F6A4EDE9E}">
      <dsp:nvSpPr>
        <dsp:cNvPr id="0" name=""/>
        <dsp:cNvSpPr/>
      </dsp:nvSpPr>
      <dsp:spPr>
        <a:xfrm>
          <a:off x="155267" y="155267"/>
          <a:ext cx="1699388" cy="12421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09A81-2C3D-46CE-906F-FDF6C0A0DDC6}">
      <dsp:nvSpPr>
        <dsp:cNvPr id="0" name=""/>
        <dsp:cNvSpPr/>
      </dsp:nvSpPr>
      <dsp:spPr>
        <a:xfrm>
          <a:off x="0" y="1707939"/>
          <a:ext cx="8496944" cy="155267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000" lvl="0" algn="l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1400" b="1" i="0" u="sng" kern="1200" dirty="0" smtClean="0"/>
        </a:p>
        <a:p>
          <a:pPr marL="180000" lvl="0" algn="l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sng" kern="1200" dirty="0" smtClean="0"/>
            <a:t>March – June 2014</a:t>
          </a:r>
          <a:endParaRPr lang="en-US" sz="1400" b="1" i="0" u="none" kern="1200" dirty="0" smtClean="0"/>
        </a:p>
        <a:p>
          <a:pPr marL="180000" lvl="0" algn="l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noProof="0" dirty="0" smtClean="0"/>
            <a:t>Applicability of ANSSI’s recommendations on industrial control systems cybersecurity (4 operators).</a:t>
          </a:r>
          <a:r>
            <a:rPr lang="en-US" sz="1400" b="1" i="0" u="none" kern="1200" dirty="0" smtClean="0"/>
            <a:t> </a:t>
          </a:r>
        </a:p>
        <a:p>
          <a:pPr marL="180000" lvl="0" algn="l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1400" b="1" i="0" kern="1200" dirty="0" smtClean="0"/>
        </a:p>
      </dsp:txBody>
      <dsp:txXfrm>
        <a:off x="1854656" y="1707939"/>
        <a:ext cx="6642287" cy="1552672"/>
      </dsp:txXfrm>
    </dsp:sp>
    <dsp:sp modelId="{C1C90724-9C1E-4068-8A7D-F999EEB0642E}">
      <dsp:nvSpPr>
        <dsp:cNvPr id="0" name=""/>
        <dsp:cNvSpPr/>
      </dsp:nvSpPr>
      <dsp:spPr>
        <a:xfrm>
          <a:off x="155267" y="1863207"/>
          <a:ext cx="1699388" cy="12421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ABD7C-1425-4E94-A96D-4B0FA9D9B040}">
      <dsp:nvSpPr>
        <dsp:cNvPr id="0" name=""/>
        <dsp:cNvSpPr/>
      </dsp:nvSpPr>
      <dsp:spPr>
        <a:xfrm>
          <a:off x="0" y="3415879"/>
          <a:ext cx="8496944" cy="155267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000" lvl="0" algn="l" defTabSz="622300" rtl="0">
            <a:lnSpc>
              <a:spcPct val="150000"/>
            </a:lnSpc>
            <a:spcBef>
              <a:spcPct val="0"/>
            </a:spcBef>
            <a:spcAft>
              <a:spcPts val="300"/>
            </a:spcAft>
          </a:pPr>
          <a:r>
            <a:rPr lang="en-US" sz="1400" b="1" i="0" u="sng" kern="1200" dirty="0" smtClean="0"/>
            <a:t>June – October 2014</a:t>
          </a:r>
          <a:endParaRPr lang="en-US" sz="1400" b="1" i="0" u="none" kern="1200" dirty="0" smtClean="0"/>
        </a:p>
        <a:p>
          <a:pPr marL="180000" lvl="0" algn="l" defTabSz="622300" rtl="0">
            <a:lnSpc>
              <a:spcPct val="150000"/>
            </a:lnSpc>
            <a:spcBef>
              <a:spcPct val="0"/>
            </a:spcBef>
            <a:spcAft>
              <a:spcPts val="300"/>
            </a:spcAft>
          </a:pPr>
          <a:r>
            <a:rPr lang="en-US" sz="1400" b="1" i="0" u="none" kern="1200" noProof="0" dirty="0" smtClean="0"/>
            <a:t>Incident notification (a dozen operators).</a:t>
          </a:r>
          <a:endParaRPr lang="en-US" sz="1400" b="1" kern="1200" noProof="0" dirty="0"/>
        </a:p>
      </dsp:txBody>
      <dsp:txXfrm>
        <a:off x="1854656" y="3415879"/>
        <a:ext cx="6642287" cy="1552672"/>
      </dsp:txXfrm>
    </dsp:sp>
    <dsp:sp modelId="{91D90C25-8A8C-459F-A32B-007C955B5C61}">
      <dsp:nvSpPr>
        <dsp:cNvPr id="0" name=""/>
        <dsp:cNvSpPr/>
      </dsp:nvSpPr>
      <dsp:spPr>
        <a:xfrm>
          <a:off x="155267" y="3571146"/>
          <a:ext cx="1699388" cy="12421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88716-1C2D-4371-B307-400D91D83AB1}">
      <dsp:nvSpPr>
        <dsp:cNvPr id="0" name=""/>
        <dsp:cNvSpPr/>
      </dsp:nvSpPr>
      <dsp:spPr>
        <a:xfrm>
          <a:off x="0" y="0"/>
          <a:ext cx="6797555" cy="109308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50000"/>
            </a:lnSpc>
            <a:spcBef>
              <a:spcPct val="0"/>
            </a:spcBef>
            <a:spcAft>
              <a:spcPts val="300"/>
            </a:spcAft>
          </a:pPr>
          <a:r>
            <a:rPr lang="en-US" sz="1400" b="1" i="0" u="sng" kern="1200" noProof="0" dirty="0" smtClean="0">
              <a:latin typeface="+mn-lt"/>
              <a:cs typeface="Arial" panose="020B0604020202020204" pitchFamily="34" charset="0"/>
            </a:rPr>
            <a:t>End 2014</a:t>
          </a:r>
          <a:r>
            <a:rPr lang="en-US" sz="1400" b="1" i="0" u="none" kern="1200" noProof="0" dirty="0" smtClean="0">
              <a:latin typeface="+mn-lt"/>
              <a:cs typeface="Arial" panose="020B0604020202020204" pitchFamily="34" charset="0"/>
            </a:rPr>
            <a:t> : </a:t>
          </a:r>
          <a:r>
            <a:rPr lang="en-US" sz="1400" b="1" i="0" u="none" kern="1200" noProof="0" dirty="0" smtClean="0">
              <a:latin typeface="+mn-lt"/>
            </a:rPr>
            <a:t>Legal </a:t>
          </a:r>
          <a:r>
            <a:rPr lang="en-US" sz="1400" b="1" i="0" kern="1200" noProof="0" dirty="0" smtClean="0">
              <a:latin typeface="+mn-lt"/>
            </a:rPr>
            <a:t>implementation texts to be published.</a:t>
          </a:r>
          <a:endParaRPr lang="en-US" sz="1400" b="1" kern="1200" noProof="0" dirty="0">
            <a:latin typeface="+mn-lt"/>
          </a:endParaRPr>
        </a:p>
      </dsp:txBody>
      <dsp:txXfrm>
        <a:off x="32015" y="32015"/>
        <a:ext cx="5525670" cy="1029051"/>
      </dsp:txXfrm>
    </dsp:sp>
    <dsp:sp modelId="{9D9EBE84-F9CA-4207-85F0-9AE88555C1E8}">
      <dsp:nvSpPr>
        <dsp:cNvPr id="0" name=""/>
        <dsp:cNvSpPr/>
      </dsp:nvSpPr>
      <dsp:spPr>
        <a:xfrm>
          <a:off x="569295" y="1291823"/>
          <a:ext cx="6797555" cy="109308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50000"/>
            </a:lnSpc>
            <a:spcBef>
              <a:spcPct val="0"/>
            </a:spcBef>
            <a:spcAft>
              <a:spcPts val="300"/>
            </a:spcAft>
          </a:pPr>
          <a:r>
            <a:rPr lang="en-US" sz="1400" b="1" i="0" u="sng" kern="1200" noProof="0" dirty="0" smtClean="0">
              <a:latin typeface="+mn-lt"/>
              <a:cs typeface="Arial" panose="020B0604020202020204" pitchFamily="34" charset="0"/>
            </a:rPr>
            <a:t>2014 – 2015 </a:t>
          </a:r>
          <a:r>
            <a:rPr lang="en-US" sz="1400" b="0" i="0" u="none" kern="1200" noProof="0" dirty="0" smtClean="0">
              <a:latin typeface="+mn-lt"/>
              <a:cs typeface="Arial" panose="020B0604020202020204" pitchFamily="34" charset="0"/>
            </a:rPr>
            <a:t> : </a:t>
          </a:r>
          <a:r>
            <a:rPr lang="en-US" sz="1400" b="1" i="0" u="none" kern="1200" noProof="0" dirty="0" smtClean="0">
              <a:latin typeface="+mn-lt"/>
              <a:cs typeface="Arial" panose="020B0604020202020204" pitchFamily="34" charset="0"/>
            </a:rPr>
            <a:t>Sectorial </a:t>
          </a:r>
          <a:r>
            <a:rPr lang="en-US" sz="1400" b="1" i="0" kern="1200" noProof="0" dirty="0" smtClean="0">
              <a:latin typeface="+mn-lt"/>
              <a:cs typeface="Arial" panose="020B0604020202020204" pitchFamily="34" charset="0"/>
            </a:rPr>
            <a:t>working groups leaded by the ANSSI.</a:t>
          </a:r>
          <a:endParaRPr lang="en-US" sz="1400" b="1" kern="1200" noProof="0" dirty="0">
            <a:latin typeface="+mn-lt"/>
          </a:endParaRPr>
        </a:p>
      </dsp:txBody>
      <dsp:txXfrm>
        <a:off x="601310" y="1323838"/>
        <a:ext cx="5453727" cy="1029051"/>
      </dsp:txXfrm>
    </dsp:sp>
    <dsp:sp modelId="{126679D9-7CE5-4E24-B6A7-8C9DE8CD009D}">
      <dsp:nvSpPr>
        <dsp:cNvPr id="0" name=""/>
        <dsp:cNvSpPr/>
      </dsp:nvSpPr>
      <dsp:spPr>
        <a:xfrm>
          <a:off x="1130093" y="2583647"/>
          <a:ext cx="6797555" cy="109308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50000"/>
            </a:lnSpc>
            <a:spcBef>
              <a:spcPct val="0"/>
            </a:spcBef>
            <a:spcAft>
              <a:spcPts val="300"/>
            </a:spcAft>
          </a:pPr>
          <a:r>
            <a:rPr lang="en-US" sz="1400" b="1" i="0" u="sng" kern="1200" noProof="0" dirty="0" smtClean="0">
              <a:latin typeface="+mn-lt"/>
              <a:cs typeface="Arial" panose="020B0604020202020204" pitchFamily="34" charset="0"/>
            </a:rPr>
            <a:t>2015</a:t>
          </a:r>
          <a:r>
            <a:rPr lang="en-US" sz="1400" b="1" i="0" kern="1200" noProof="0" dirty="0" smtClean="0">
              <a:latin typeface="+mn-lt"/>
              <a:cs typeface="Arial" panose="020B0604020202020204" pitchFamily="34" charset="0"/>
            </a:rPr>
            <a:t> : Sectorial orders to define identification criteria for critical systems, security rules and types of incidents to notify.</a:t>
          </a:r>
          <a:endParaRPr lang="en-US" sz="1400" b="1" kern="1200" noProof="0" dirty="0">
            <a:latin typeface="+mn-lt"/>
          </a:endParaRPr>
        </a:p>
      </dsp:txBody>
      <dsp:txXfrm>
        <a:off x="1162108" y="2615662"/>
        <a:ext cx="5462223" cy="1029051"/>
      </dsp:txXfrm>
    </dsp:sp>
    <dsp:sp modelId="{BB279719-F00B-495C-8915-F3E1AC7F3B2A}">
      <dsp:nvSpPr>
        <dsp:cNvPr id="0" name=""/>
        <dsp:cNvSpPr/>
      </dsp:nvSpPr>
      <dsp:spPr>
        <a:xfrm>
          <a:off x="1699388" y="3875470"/>
          <a:ext cx="6797555" cy="109308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50000"/>
            </a:lnSpc>
            <a:spcBef>
              <a:spcPct val="0"/>
            </a:spcBef>
            <a:spcAft>
              <a:spcPts val="300"/>
            </a:spcAft>
          </a:pPr>
          <a:r>
            <a:rPr lang="en-US" sz="1400" b="1" i="0" u="sng" kern="1200" noProof="0" dirty="0" smtClean="0">
              <a:latin typeface="+mn-lt"/>
              <a:cs typeface="Arial" panose="020B0604020202020204" pitchFamily="34" charset="0"/>
            </a:rPr>
            <a:t>2017 – 2020</a:t>
          </a:r>
          <a:r>
            <a:rPr lang="en-US" sz="1400" b="1" i="0" kern="1200" noProof="0" dirty="0" smtClean="0">
              <a:latin typeface="+mn-lt"/>
              <a:cs typeface="Arial" panose="020B0604020202020204" pitchFamily="34" charset="0"/>
            </a:rPr>
            <a:t> : Feedback – possible upgrading of the sectorial orders.</a:t>
          </a:r>
          <a:endParaRPr lang="en-US" sz="1400" b="1" kern="1200" noProof="0" dirty="0">
            <a:latin typeface="+mn-lt"/>
          </a:endParaRPr>
        </a:p>
      </dsp:txBody>
      <dsp:txXfrm>
        <a:off x="1731403" y="3907485"/>
        <a:ext cx="5453727" cy="1029051"/>
      </dsp:txXfrm>
    </dsp:sp>
    <dsp:sp modelId="{B5AB764D-8255-4CFD-92E2-37423B9A9169}">
      <dsp:nvSpPr>
        <dsp:cNvPr id="0" name=""/>
        <dsp:cNvSpPr/>
      </dsp:nvSpPr>
      <dsp:spPr>
        <a:xfrm>
          <a:off x="6087052" y="837201"/>
          <a:ext cx="710502" cy="710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300"/>
            </a:spcAft>
          </a:pPr>
          <a:endParaRPr lang="en-US" sz="1400" b="1" kern="1200" noProof="0" dirty="0">
            <a:latin typeface="+mn-lt"/>
          </a:endParaRPr>
        </a:p>
      </dsp:txBody>
      <dsp:txXfrm>
        <a:off x="6246915" y="837201"/>
        <a:ext cx="390776" cy="534653"/>
      </dsp:txXfrm>
    </dsp:sp>
    <dsp:sp modelId="{3730EBE8-F329-401B-9F80-DADAA9174ECF}">
      <dsp:nvSpPr>
        <dsp:cNvPr id="0" name=""/>
        <dsp:cNvSpPr/>
      </dsp:nvSpPr>
      <dsp:spPr>
        <a:xfrm>
          <a:off x="6656347" y="2129024"/>
          <a:ext cx="710502" cy="710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300"/>
            </a:spcAft>
          </a:pPr>
          <a:endParaRPr lang="en-US" sz="1400" b="1" kern="1200" noProof="0" dirty="0">
            <a:latin typeface="+mn-lt"/>
          </a:endParaRPr>
        </a:p>
      </dsp:txBody>
      <dsp:txXfrm>
        <a:off x="6816210" y="2129024"/>
        <a:ext cx="390776" cy="534653"/>
      </dsp:txXfrm>
    </dsp:sp>
    <dsp:sp modelId="{2EF18A8A-EF75-462F-BF30-9C1C652FFF4C}">
      <dsp:nvSpPr>
        <dsp:cNvPr id="0" name=""/>
        <dsp:cNvSpPr/>
      </dsp:nvSpPr>
      <dsp:spPr>
        <a:xfrm>
          <a:off x="7217145" y="3420848"/>
          <a:ext cx="710502" cy="710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300"/>
            </a:spcAft>
          </a:pPr>
          <a:endParaRPr lang="en-US" sz="1400" b="1" kern="1200" noProof="0" dirty="0">
            <a:latin typeface="+mn-lt"/>
          </a:endParaRPr>
        </a:p>
      </dsp:txBody>
      <dsp:txXfrm>
        <a:off x="7377008" y="3420848"/>
        <a:ext cx="390776" cy="534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imes New Roman" pitchFamily="-65" charset="0"/>
              </a:defRPr>
            </a:lvl1pPr>
          </a:lstStyle>
          <a:p>
            <a:pPr>
              <a:defRPr/>
            </a:pPr>
            <a:fld id="{EAF22A1B-CEE6-4296-97DA-FC3BA0B1CE1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8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4813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imes New Roman" pitchFamily="-65" charset="0"/>
              </a:defRPr>
            </a:lvl1pPr>
          </a:lstStyle>
          <a:p>
            <a:pPr>
              <a:defRPr/>
            </a:pPr>
            <a:fld id="{43B86F94-6904-4FCB-9ABB-5210FBB3D96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33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FC06ED-3322-4AAA-8D72-19E38BA679CD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dpi="0" rotWithShape="0">
          <a:blip r:embed="rId3">
            <a:lum brigh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533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C65D-6A04-42EE-89FB-5A1B427DE176}" type="datetimeFigureOut">
              <a:rPr lang="fr-FR"/>
              <a:pPr>
                <a:defRPr/>
              </a:pPr>
              <a:t>25/11/2014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B56F-35BE-4AF4-8664-EA52F61DDF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22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E1F7-6325-4FC1-B087-CAB7A7721567}" type="datetimeFigureOut">
              <a:rPr lang="fr-FR"/>
              <a:pPr>
                <a:defRPr/>
              </a:pPr>
              <a:t>25/11/2014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06E5B-D58E-44F1-A417-07A796C2F2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2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57BA-4D61-4B78-A3A6-6F75A29BA543}" type="datetimeFigureOut">
              <a:rPr lang="fr-FR"/>
              <a:pPr>
                <a:defRPr/>
              </a:pPr>
              <a:t>25/11/2014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2851-7CFA-4DFC-9AF1-0B5A46C3D6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4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B0EB-7F23-4819-AF33-DCB456B5DD8C}" type="datetimeFigureOut">
              <a:rPr lang="fr-FR"/>
              <a:pPr>
                <a:defRPr/>
              </a:pPr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C84E-9294-47C7-AB83-4F7E391EF0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10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D91B-A41A-4774-B52A-B2FBF5E22DE2}" type="datetimeFigureOut">
              <a:rPr lang="fr-FR"/>
              <a:pPr>
                <a:defRPr/>
              </a:pPr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59AF-8137-49FC-942D-C3BEFDF87B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48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 descr="logo-v10-sans-comete-30m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0"/>
            <a:ext cx="9302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re 21"/>
          <p:cNvSpPr>
            <a:spLocks noGrp="1"/>
          </p:cNvSpPr>
          <p:nvPr>
            <p:ph type="title"/>
          </p:nvPr>
        </p:nvSpPr>
        <p:spPr>
          <a:xfrm>
            <a:off x="1187624" y="457200"/>
            <a:ext cx="7803976" cy="838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v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spcAft>
                <a:spcPts val="288"/>
              </a:spcAft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2889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/>
              <a:t>ANSSI</a:t>
            </a:r>
            <a:endParaRPr lang="en-US" sz="1400">
              <a:latin typeface="+mn-lt"/>
            </a:endParaRP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385175" y="6597650"/>
            <a:ext cx="758825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C4E2-74D1-48BD-96B9-A49E03B2EA6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11461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Premier ministre - SGDSN / ANSSI</a:t>
            </a:r>
            <a:endParaRPr lang="en-US" sz="14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19D6-DA6B-4D1C-BB8D-908AA4E9FF7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13896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3703-BE66-4F93-90D9-0A8BF2D76807}" type="datetimeFigureOut">
              <a:rPr lang="fr-FR"/>
              <a:pPr>
                <a:defRPr/>
              </a:pPr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45D77-6E22-46A5-8882-619C6F926E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43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830D-86E2-4019-B7D3-7836A4D29EAB}" type="datetimeFigureOut">
              <a:rPr lang="fr-FR"/>
              <a:pPr>
                <a:defRPr/>
              </a:pPr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9B4A-4F01-4781-9AF0-7E07A456E8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29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5363-C476-480B-9B68-67DB3B754571}" type="datetimeFigureOut">
              <a:rPr lang="fr-FR"/>
              <a:pPr>
                <a:defRPr/>
              </a:pPr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1D4F-A93E-48EB-8849-BF8D8AE99A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51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C552-0F7A-44F5-9C07-08FFA61DF97B}" type="datetimeFigureOut">
              <a:rPr lang="fr-FR"/>
              <a:pPr>
                <a:defRPr/>
              </a:pPr>
              <a:t>25/11/2014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0CEC-A940-4EAD-8D52-E6E92E597C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00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8E719-D002-4EB9-BEB2-1494817CC8F3}" type="datetimeFigureOut">
              <a:rPr lang="fr-FR"/>
              <a:pPr>
                <a:defRPr/>
              </a:pPr>
              <a:t>25/11/2014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8C83-D45D-4CC7-86CF-0B51F897A9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0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65E5-5B34-4678-83FF-D0F4EE80A533}" type="datetimeFigureOut">
              <a:rPr lang="fr-FR"/>
              <a:pPr>
                <a:defRPr/>
              </a:pPr>
              <a:t>25/11/2014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EEA7-CF29-4C5B-9865-88E34BE6EF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98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Espace réservé du texte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buFontTx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Premier ministre - SGDSN / ANSSI</a:t>
            </a:r>
            <a:endParaRPr lang="en-US" sz="14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buFontTx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E084685-70F6-4CDF-BD45-A944AF9356D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2" r:id="rId3"/>
  </p:sldLayoutIdLst>
  <p:transition>
    <p:strips dir="ru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Ø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q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v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Courier New" pitchFamily="49" charset="0"/>
        <a:buChar char="o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5F7C510-903D-4BA4-808E-DEFB391929F5}" type="datetimeFigureOut">
              <a:rPr lang="fr-FR"/>
              <a:pPr>
                <a:defRPr/>
              </a:pPr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D08EBA5-122B-4D29-846F-98BD0EFC56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clipartbest.com/cliparts/dc6/bRx/dc6bRxMc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1963738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939800" y="4365104"/>
            <a:ext cx="7620000" cy="187249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3600" i="0" dirty="0" smtClean="0">
                <a:solidFill>
                  <a:schemeClr val="tx1"/>
                </a:solidFill>
                <a:latin typeface="+mn-lt"/>
              </a:rPr>
              <a:t>The French </a:t>
            </a:r>
            <a:r>
              <a:rPr lang="en-US" sz="3600" i="0" dirty="0" smtClean="0">
                <a:solidFill>
                  <a:schemeClr val="tx1"/>
                </a:solidFill>
                <a:latin typeface="+mn-lt"/>
              </a:rPr>
              <a:t>approach</a:t>
            </a:r>
            <a:r>
              <a:rPr lang="fr-FR" sz="3600" i="0" dirty="0" smtClean="0">
                <a:solidFill>
                  <a:schemeClr val="tx1"/>
                </a:solidFill>
                <a:latin typeface="+mn-lt"/>
              </a:rPr>
              <a:t> to CIIP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3600" dirty="0" smtClean="0">
              <a:solidFill>
                <a:schemeClr val="tx1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3600" dirty="0" smtClean="0">
                <a:solidFill>
                  <a:schemeClr val="tx1"/>
                </a:solidFill>
                <a:latin typeface="+mn-lt"/>
              </a:rPr>
              <a:t>ENISA workshop</a:t>
            </a:r>
          </a:p>
        </p:txBody>
      </p:sp>
      <p:pic>
        <p:nvPicPr>
          <p:cNvPr id="6" name="Picture 6" descr="http://www.clipartbest.com/cliparts/dc6/bRx/dc6bRxMc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038">
            <a:off x="4121150" y="990600"/>
            <a:ext cx="14779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clipartbest.com/cliparts/dc6/bRx/dc6bRxMc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038">
            <a:off x="5540375" y="2974975"/>
            <a:ext cx="1392238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1438"/>
            <a:ext cx="32035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3594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6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6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itre 1"/>
          <p:cNvSpPr>
            <a:spLocks noGrp="1"/>
          </p:cNvSpPr>
          <p:nvPr>
            <p:ph type="title"/>
          </p:nvPr>
        </p:nvSpPr>
        <p:spPr bwMode="auto">
          <a:xfrm>
            <a:off x="1187624" y="126677"/>
            <a:ext cx="780415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cap="none" dirty="0" smtClean="0"/>
              <a:t>Coordination of CIP in France </a:t>
            </a:r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4763" y="6597650"/>
            <a:ext cx="2895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smtClean="0">
                <a:solidFill>
                  <a:schemeClr val="bg1"/>
                </a:solidFill>
              </a:rPr>
              <a:t>ANSSI</a:t>
            </a:r>
            <a:endParaRPr lang="en-US" altLang="fr-FR" sz="14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14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635750"/>
            <a:ext cx="75882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1E95A7-675C-4F48-8C4F-F7EFDE6CC296}" type="slidenum">
              <a:rPr lang="en-US" altLang="fr-FR" sz="1200" smtClean="0">
                <a:solidFill>
                  <a:schemeClr val="bg1"/>
                </a:solidFill>
              </a:rPr>
              <a:pPr eaLnBrk="1" hangingPunct="1"/>
              <a:t>2</a:t>
            </a:fld>
            <a:endParaRPr lang="en-US" altLang="fr-FR" sz="1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188721019"/>
              </p:ext>
            </p:extLst>
          </p:nvPr>
        </p:nvGraphicFramePr>
        <p:xfrm>
          <a:off x="323528" y="1124744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544064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itre 1"/>
          <p:cNvSpPr>
            <a:spLocks noGrp="1"/>
          </p:cNvSpPr>
          <p:nvPr>
            <p:ph type="title"/>
          </p:nvPr>
        </p:nvSpPr>
        <p:spPr bwMode="auto">
          <a:xfrm>
            <a:off x="1187624" y="126677"/>
            <a:ext cx="780415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cap="none" dirty="0" smtClean="0"/>
              <a:t>The ANSSI</a:t>
            </a:r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4763" y="6597650"/>
            <a:ext cx="2895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smtClean="0">
                <a:solidFill>
                  <a:schemeClr val="bg1"/>
                </a:solidFill>
              </a:rPr>
              <a:t>ANSSI</a:t>
            </a:r>
            <a:endParaRPr lang="en-US" altLang="fr-FR" sz="14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14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635750"/>
            <a:ext cx="75882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1E95A7-675C-4F48-8C4F-F7EFDE6CC296}" type="slidenum">
              <a:rPr lang="en-US" altLang="fr-FR" sz="1200" smtClean="0">
                <a:solidFill>
                  <a:schemeClr val="bg1"/>
                </a:solidFill>
              </a:rPr>
              <a:pPr eaLnBrk="1" hangingPunct="1"/>
              <a:t>3</a:t>
            </a:fld>
            <a:endParaRPr lang="en-US" altLang="fr-FR" sz="1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803247214"/>
              </p:ext>
            </p:extLst>
          </p:nvPr>
        </p:nvGraphicFramePr>
        <p:xfrm>
          <a:off x="251520" y="1124744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87941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itre 1"/>
          <p:cNvSpPr>
            <a:spLocks noGrp="1"/>
          </p:cNvSpPr>
          <p:nvPr>
            <p:ph type="title"/>
          </p:nvPr>
        </p:nvSpPr>
        <p:spPr bwMode="auto">
          <a:xfrm>
            <a:off x="1187624" y="126677"/>
            <a:ext cx="780415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cap="none" dirty="0" smtClean="0"/>
              <a:t>The initial CIIP </a:t>
            </a:r>
            <a:r>
              <a:rPr lang="en-US" altLang="fr-FR" cap="none" dirty="0" smtClean="0"/>
              <a:t>framework</a:t>
            </a:r>
            <a:r>
              <a:rPr lang="fr-FR" altLang="fr-FR" cap="none" dirty="0" smtClean="0"/>
              <a:t> </a:t>
            </a:r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4763" y="6597650"/>
            <a:ext cx="2895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smtClean="0">
                <a:solidFill>
                  <a:schemeClr val="bg1"/>
                </a:solidFill>
              </a:rPr>
              <a:t>ANSSI</a:t>
            </a:r>
            <a:endParaRPr lang="en-US" altLang="fr-FR" sz="14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14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635750"/>
            <a:ext cx="75882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1E95A7-675C-4F48-8C4F-F7EFDE6CC296}" type="slidenum">
              <a:rPr lang="en-US" altLang="fr-FR" sz="1200" smtClean="0">
                <a:solidFill>
                  <a:schemeClr val="bg1"/>
                </a:solidFill>
              </a:rPr>
              <a:pPr eaLnBrk="1" hangingPunct="1"/>
              <a:t>4</a:t>
            </a:fld>
            <a:endParaRPr lang="en-US" altLang="fr-FR" sz="1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871783572"/>
              </p:ext>
            </p:extLst>
          </p:nvPr>
        </p:nvGraphicFramePr>
        <p:xfrm>
          <a:off x="251520" y="1124744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728241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itre 1"/>
          <p:cNvSpPr>
            <a:spLocks noGrp="1"/>
          </p:cNvSpPr>
          <p:nvPr>
            <p:ph type="title"/>
          </p:nvPr>
        </p:nvSpPr>
        <p:spPr bwMode="auto">
          <a:xfrm>
            <a:off x="1187450" y="115888"/>
            <a:ext cx="780415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fr-FR" cap="none" dirty="0" smtClean="0"/>
              <a:t>A new basis for CIIP : </a:t>
            </a:r>
            <a:br>
              <a:rPr lang="en-US" altLang="fr-FR" cap="none" dirty="0" smtClean="0"/>
            </a:br>
            <a:r>
              <a:rPr lang="en-US" altLang="fr-FR" cap="none" dirty="0" smtClean="0"/>
              <a:t>the military programming law</a:t>
            </a:r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4763" y="6597650"/>
            <a:ext cx="2895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200" dirty="0" smtClean="0">
                <a:solidFill>
                  <a:schemeClr val="bg1"/>
                </a:solidFill>
              </a:rPr>
              <a:t>ANSSI</a:t>
            </a:r>
            <a:endParaRPr lang="en-US" altLang="fr-FR" sz="14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14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635750"/>
            <a:ext cx="75882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1E95A7-675C-4F48-8C4F-F7EFDE6CC296}" type="slidenum">
              <a:rPr lang="en-US" altLang="fr-FR" sz="1200" smtClean="0">
                <a:solidFill>
                  <a:schemeClr val="bg1"/>
                </a:solidFill>
              </a:rPr>
              <a:pPr eaLnBrk="1" hangingPunct="1"/>
              <a:t>5</a:t>
            </a:fld>
            <a:endParaRPr lang="en-US" altLang="fr-FR" sz="1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620517679"/>
              </p:ext>
            </p:extLst>
          </p:nvPr>
        </p:nvGraphicFramePr>
        <p:xfrm>
          <a:off x="3419872" y="1196752"/>
          <a:ext cx="54726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\\intranet.fr\sgdsn\utilisateurs\bureaux\barnu\lbd201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6" y="1805643"/>
            <a:ext cx="1744166" cy="26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intranet.fr\sgdsn\utilisateurs\bureaux\barnu\loi-de-programmation-militaire-2009-20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37611"/>
            <a:ext cx="1872004" cy="26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3925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itre 1"/>
          <p:cNvSpPr>
            <a:spLocks noGrp="1"/>
          </p:cNvSpPr>
          <p:nvPr>
            <p:ph type="title"/>
          </p:nvPr>
        </p:nvSpPr>
        <p:spPr bwMode="auto">
          <a:xfrm>
            <a:off x="1187450" y="115888"/>
            <a:ext cx="780415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fr-FR" cap="none" dirty="0"/>
              <a:t>Secondary legislation </a:t>
            </a:r>
            <a:r>
              <a:rPr lang="en-US" altLang="fr-FR" cap="none" dirty="0" smtClean="0"/>
              <a:t>will </a:t>
            </a:r>
            <a:r>
              <a:rPr lang="en-US" altLang="fr-FR" cap="none" dirty="0"/>
              <a:t>define all </a:t>
            </a:r>
            <a:r>
              <a:rPr lang="en-US" altLang="fr-FR" cap="none" dirty="0" smtClean="0"/>
              <a:t>implementation measures</a:t>
            </a:r>
            <a:endParaRPr lang="fr-FR" altLang="fr-FR" cap="none" dirty="0" smtClean="0"/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4763" y="6597650"/>
            <a:ext cx="2895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smtClean="0">
                <a:solidFill>
                  <a:schemeClr val="bg1"/>
                </a:solidFill>
              </a:rPr>
              <a:t>ANSSI</a:t>
            </a:r>
            <a:endParaRPr lang="en-US" altLang="fr-FR" sz="14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14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635750"/>
            <a:ext cx="75882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1E95A7-675C-4F48-8C4F-F7EFDE6CC296}" type="slidenum">
              <a:rPr lang="en-US" altLang="fr-FR" sz="1200" smtClean="0">
                <a:solidFill>
                  <a:schemeClr val="bg1"/>
                </a:solidFill>
              </a:rPr>
              <a:pPr eaLnBrk="1" hangingPunct="1"/>
              <a:t>6</a:t>
            </a:fld>
            <a:endParaRPr lang="en-US" altLang="fr-FR" sz="1200" dirty="0" smtClean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5576" y="1487686"/>
            <a:ext cx="1368152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Security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 i="0" kern="0" dirty="0" err="1" smtClean="0">
                <a:solidFill>
                  <a:prstClr val="white"/>
                </a:solidFill>
                <a:latin typeface="Calibri"/>
              </a:rPr>
              <a:t>rules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5" name="Gruppe 87"/>
          <p:cNvGrpSpPr/>
          <p:nvPr/>
        </p:nvGrpSpPr>
        <p:grpSpPr>
          <a:xfrm>
            <a:off x="2339752" y="1464559"/>
            <a:ext cx="5832648" cy="1100345"/>
            <a:chOff x="347189" y="2077123"/>
            <a:chExt cx="1092732" cy="215166"/>
          </a:xfrm>
        </p:grpSpPr>
        <p:sp>
          <p:nvSpPr>
            <p:cNvPr id="16" name="Pentagon 88"/>
            <p:cNvSpPr/>
            <p:nvPr/>
          </p:nvSpPr>
          <p:spPr>
            <a:xfrm>
              <a:off x="347189" y="2081645"/>
              <a:ext cx="1092732" cy="210644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-97" charset="0"/>
              </a:endParaRPr>
            </a:p>
          </p:txBody>
        </p:sp>
        <p:sp>
          <p:nvSpPr>
            <p:cNvPr id="17" name="Tekstboks 89"/>
            <p:cNvSpPr txBox="1"/>
            <p:nvPr/>
          </p:nvSpPr>
          <p:spPr>
            <a:xfrm>
              <a:off x="347189" y="2077123"/>
              <a:ext cx="1092732" cy="189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i="0" kern="0" dirty="0" smtClean="0">
                  <a:solidFill>
                    <a:prstClr val="black"/>
                  </a:solidFill>
                  <a:latin typeface="Calibri"/>
                </a:rPr>
                <a:t>ANSSI can set technical and organizational rules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Network mapping, network 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segmentation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implementation of detection capabilities, homologation, IT administration rules,  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IT 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security policy...</a:t>
              </a:r>
              <a:endPara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736509" y="2837639"/>
            <a:ext cx="1368152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Incident notification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3" name="Gruppe 87"/>
          <p:cNvGrpSpPr/>
          <p:nvPr/>
        </p:nvGrpSpPr>
        <p:grpSpPr>
          <a:xfrm>
            <a:off x="2339752" y="2819547"/>
            <a:ext cx="5832648" cy="1060703"/>
            <a:chOff x="347189" y="2072323"/>
            <a:chExt cx="1092732" cy="234746"/>
          </a:xfrm>
        </p:grpSpPr>
        <p:sp>
          <p:nvSpPr>
            <p:cNvPr id="24" name="Pentagon 88"/>
            <p:cNvSpPr/>
            <p:nvPr/>
          </p:nvSpPr>
          <p:spPr>
            <a:xfrm>
              <a:off x="347189" y="2081647"/>
              <a:ext cx="1092732" cy="225422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-97" charset="0"/>
              </a:endParaRPr>
            </a:p>
          </p:txBody>
        </p:sp>
        <p:sp>
          <p:nvSpPr>
            <p:cNvPr id="25" name="Tekstboks 89"/>
            <p:cNvSpPr txBox="1"/>
            <p:nvPr/>
          </p:nvSpPr>
          <p:spPr>
            <a:xfrm>
              <a:off x="347189" y="2072323"/>
              <a:ext cx="1092732" cy="2145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i="0" kern="0" dirty="0" smtClean="0">
                  <a:solidFill>
                    <a:prstClr val="black"/>
                  </a:solidFill>
                  <a:latin typeface="Calibri"/>
                </a:rPr>
                <a:t>ANSSI shall be notified of incidents occuring on critical systems</a:t>
              </a:r>
            </a:p>
            <a:p>
              <a:pPr marL="171450" indent="-1714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  <a:defRPr/>
              </a:pP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Types 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of incidents to be notified will be specified by sectorial orders. </a:t>
              </a:r>
            </a:p>
            <a:p>
              <a:pPr marL="171450" indent="-1714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  <a:defRPr/>
              </a:pP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Direct notification to ANSSI by the critical operators. </a:t>
              </a: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736509" y="4161723"/>
            <a:ext cx="1368152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Inspection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1" name="Gruppe 87"/>
          <p:cNvGrpSpPr/>
          <p:nvPr/>
        </p:nvGrpSpPr>
        <p:grpSpPr>
          <a:xfrm>
            <a:off x="2339752" y="4005075"/>
            <a:ext cx="5832648" cy="1040144"/>
            <a:chOff x="347189" y="2061956"/>
            <a:chExt cx="1092732" cy="245113"/>
          </a:xfrm>
        </p:grpSpPr>
        <p:sp>
          <p:nvSpPr>
            <p:cNvPr id="32" name="Pentagon 88"/>
            <p:cNvSpPr/>
            <p:nvPr/>
          </p:nvSpPr>
          <p:spPr>
            <a:xfrm>
              <a:off x="347189" y="2081647"/>
              <a:ext cx="1092732" cy="225422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-97" charset="0"/>
              </a:endParaRPr>
            </a:p>
          </p:txBody>
        </p:sp>
        <p:sp>
          <p:nvSpPr>
            <p:cNvPr id="33" name="Tekstboks 89"/>
            <p:cNvSpPr txBox="1"/>
            <p:nvPr/>
          </p:nvSpPr>
          <p:spPr>
            <a:xfrm>
              <a:off x="347189" y="2061956"/>
              <a:ext cx="1092732" cy="2284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i="0" kern="0" dirty="0" smtClean="0">
                  <a:solidFill>
                    <a:prstClr val="black"/>
                  </a:solidFill>
                  <a:latin typeface="Calibri"/>
                </a:rPr>
                <a:t>ANSSI can </a:t>
              </a:r>
              <a:r>
                <a:rPr lang="da-DK" sz="1400" i="0" kern="0" dirty="0" smtClean="0">
                  <a:solidFill>
                    <a:prstClr val="black"/>
                  </a:solidFill>
                  <a:latin typeface="Calibri"/>
                </a:rPr>
                <a:t>trigger</a:t>
              </a:r>
              <a:r>
                <a:rPr lang="da-DK" sz="1400" i="0" kern="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a-DK" sz="1400" i="0" kern="0" dirty="0" smtClean="0">
                  <a:solidFill>
                    <a:prstClr val="black"/>
                  </a:solidFill>
                  <a:latin typeface="Calibri"/>
                </a:rPr>
                <a:t>security inspections</a:t>
              </a:r>
            </a:p>
            <a:p>
              <a:pPr marL="171450" indent="-1714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  <a:defRPr/>
              </a:pP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Inspections 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done by ANSSI, an other 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governmental authority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or a qualified provider.</a:t>
              </a:r>
            </a:p>
            <a:p>
              <a:pPr marL="171450" indent="-1714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  <a:defRPr/>
              </a:pPr>
              <a:r>
                <a:rPr lang="da-DK" sz="1200" b="0" i="0" kern="0" dirty="0">
                  <a:solidFill>
                    <a:prstClr val="black"/>
                  </a:solidFill>
                  <a:latin typeface="Calibri"/>
                </a:rPr>
                <a:t>O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n a regular basis or following 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an 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incident. </a:t>
              </a:r>
              <a:endParaRPr lang="da-DK" sz="1200" b="0" i="0" kern="0" dirty="0" smtClea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736509" y="5262299"/>
            <a:ext cx="1368152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Major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crises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9" name="Gruppe 87"/>
          <p:cNvGrpSpPr/>
          <p:nvPr/>
        </p:nvGrpSpPr>
        <p:grpSpPr>
          <a:xfrm>
            <a:off x="2325269" y="5182012"/>
            <a:ext cx="5844541" cy="969494"/>
            <a:chOff x="344961" y="2117576"/>
            <a:chExt cx="1094960" cy="253528"/>
          </a:xfrm>
        </p:grpSpPr>
        <p:sp>
          <p:nvSpPr>
            <p:cNvPr id="20" name="Pentagon 88"/>
            <p:cNvSpPr/>
            <p:nvPr/>
          </p:nvSpPr>
          <p:spPr>
            <a:xfrm>
              <a:off x="344961" y="2133141"/>
              <a:ext cx="1092732" cy="225422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-97" charset="0"/>
              </a:endParaRPr>
            </a:p>
          </p:txBody>
        </p:sp>
        <p:sp>
          <p:nvSpPr>
            <p:cNvPr id="21" name="Tekstboks 89"/>
            <p:cNvSpPr txBox="1"/>
            <p:nvPr/>
          </p:nvSpPr>
          <p:spPr>
            <a:xfrm>
              <a:off x="347189" y="2117576"/>
              <a:ext cx="1092732" cy="2535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i="0" kern="0" dirty="0" smtClean="0">
                  <a:solidFill>
                    <a:prstClr val="black"/>
                  </a:solidFill>
                  <a:latin typeface="Calibri"/>
                </a:rPr>
                <a:t>ANSSI </a:t>
              </a:r>
              <a:r>
                <a:rPr lang="da-DK" sz="1400" i="0" kern="0" dirty="0" smtClean="0">
                  <a:solidFill>
                    <a:prstClr val="black"/>
                  </a:solidFill>
                  <a:latin typeface="Calibri"/>
                </a:rPr>
                <a:t>can impose </a:t>
              </a:r>
              <a:r>
                <a:rPr lang="da-DK" sz="1400" i="0" kern="0" dirty="0" smtClean="0">
                  <a:solidFill>
                    <a:prstClr val="black"/>
                  </a:solidFill>
                  <a:latin typeface="Calibri"/>
                </a:rPr>
                <a:t>measures in case of major crises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da-DK" sz="1200" b="0" i="0" kern="0" dirty="0">
                  <a:solidFill>
                    <a:prstClr val="black"/>
                  </a:solidFill>
                  <a:latin typeface="Calibri"/>
                </a:rPr>
                <a:t>The threshold of what is a ”major crisis” is defined by the Prime Minister</a:t>
              </a: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.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da-DK" sz="1200" b="0" i="0" kern="0" dirty="0" smtClean="0">
                  <a:solidFill>
                    <a:prstClr val="black"/>
                  </a:solidFill>
                  <a:latin typeface="Calibri"/>
                </a:rPr>
                <a:t>Legal basis for action in the framework of crises management plans.  </a:t>
              </a:r>
              <a:endParaRPr lang="da-DK" sz="1200" b="0" i="0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47679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itre 1"/>
          <p:cNvSpPr>
            <a:spLocks noGrp="1"/>
          </p:cNvSpPr>
          <p:nvPr>
            <p:ph type="title"/>
          </p:nvPr>
        </p:nvSpPr>
        <p:spPr bwMode="auto">
          <a:xfrm>
            <a:off x="1187624" y="126677"/>
            <a:ext cx="780415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fr-FR" cap="none" dirty="0"/>
              <a:t>2014 : three phases of experiment</a:t>
            </a:r>
            <a:endParaRPr lang="fr-FR" altLang="fr-FR" cap="none" dirty="0" smtClean="0"/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4763" y="6597650"/>
            <a:ext cx="2895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smtClean="0">
                <a:solidFill>
                  <a:schemeClr val="bg1"/>
                </a:solidFill>
              </a:rPr>
              <a:t>ANSSI</a:t>
            </a:r>
            <a:endParaRPr lang="en-US" altLang="fr-FR" sz="140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14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635750"/>
            <a:ext cx="75882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1E95A7-675C-4F48-8C4F-F7EFDE6CC296}" type="slidenum">
              <a:rPr lang="en-US" altLang="fr-FR" sz="1200" smtClean="0">
                <a:solidFill>
                  <a:schemeClr val="bg1"/>
                </a:solidFill>
              </a:rPr>
              <a:pPr eaLnBrk="1" hangingPunct="1"/>
              <a:t>7</a:t>
            </a:fld>
            <a:endParaRPr lang="en-US" altLang="fr-FR" sz="1200" smtClean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310325129"/>
              </p:ext>
            </p:extLst>
          </p:nvPr>
        </p:nvGraphicFramePr>
        <p:xfrm>
          <a:off x="251520" y="1124744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779885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itre 1"/>
          <p:cNvSpPr>
            <a:spLocks noGrp="1"/>
          </p:cNvSpPr>
          <p:nvPr>
            <p:ph type="title"/>
          </p:nvPr>
        </p:nvSpPr>
        <p:spPr bwMode="auto">
          <a:xfrm>
            <a:off x="1187624" y="126677"/>
            <a:ext cx="780415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cap="none" dirty="0"/>
              <a:t>A </a:t>
            </a:r>
            <a:r>
              <a:rPr lang="fr-FR" altLang="fr-FR" cap="none" dirty="0" err="1"/>
              <a:t>work</a:t>
            </a:r>
            <a:r>
              <a:rPr lang="fr-FR" altLang="fr-FR" cap="none" dirty="0"/>
              <a:t> in </a:t>
            </a:r>
            <a:r>
              <a:rPr lang="fr-FR" altLang="fr-FR" cap="none" dirty="0" err="1"/>
              <a:t>progress</a:t>
            </a:r>
            <a:r>
              <a:rPr lang="fr-FR" altLang="fr-FR" cap="none" dirty="0"/>
              <a:t> : </a:t>
            </a:r>
            <a:r>
              <a:rPr lang="fr-FR" altLang="fr-FR" cap="none" dirty="0" err="1"/>
              <a:t>what’s</a:t>
            </a:r>
            <a:r>
              <a:rPr lang="fr-FR" altLang="fr-FR" cap="none" dirty="0"/>
              <a:t> </a:t>
            </a:r>
            <a:r>
              <a:rPr lang="fr-FR" altLang="fr-FR" cap="none" dirty="0" err="1"/>
              <a:t>next</a:t>
            </a:r>
            <a:r>
              <a:rPr lang="fr-FR" altLang="fr-FR" cap="none" dirty="0"/>
              <a:t> ? </a:t>
            </a:r>
            <a:endParaRPr lang="fr-FR" altLang="fr-FR" cap="none" dirty="0" smtClean="0"/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4763" y="6597650"/>
            <a:ext cx="2895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smtClean="0">
                <a:solidFill>
                  <a:schemeClr val="bg1"/>
                </a:solidFill>
              </a:rPr>
              <a:t>ANSSI</a:t>
            </a:r>
            <a:endParaRPr lang="en-US" altLang="fr-FR" sz="140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14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635750"/>
            <a:ext cx="758825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1E95A7-675C-4F48-8C4F-F7EFDE6CC296}" type="slidenum">
              <a:rPr lang="en-US" altLang="fr-FR" sz="1200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altLang="fr-FR" sz="1200" smtClean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254177190"/>
              </p:ext>
            </p:extLst>
          </p:nvPr>
        </p:nvGraphicFramePr>
        <p:xfrm>
          <a:off x="251520" y="1124744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037894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ersonnalisé 1">
      <a:dk1>
        <a:sysClr val="windowText" lastClr="000000"/>
      </a:dk1>
      <a:lt1>
        <a:sysClr val="window" lastClr="FFFFFF"/>
      </a:lt1>
      <a:dk2>
        <a:srgbClr val="595959"/>
      </a:dk2>
      <a:lt2>
        <a:srgbClr val="C5D1D7"/>
      </a:lt2>
      <a:accent1>
        <a:srgbClr val="C00000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8CADAE"/>
      </a:hlink>
      <a:folHlink>
        <a:srgbClr val="61888A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1">
    <a:dk1>
      <a:sysClr val="windowText" lastClr="000000"/>
    </a:dk1>
    <a:lt1>
      <a:sysClr val="window" lastClr="FFFFFF"/>
    </a:lt1>
    <a:dk2>
      <a:srgbClr val="595959"/>
    </a:dk2>
    <a:lt2>
      <a:srgbClr val="C5D1D7"/>
    </a:lt2>
    <a:accent1>
      <a:srgbClr val="C00000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8CADAE"/>
    </a:hlink>
    <a:folHlink>
      <a:srgbClr val="61888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32CD60327EAF49BA6515D7E2D8075A" ma:contentTypeVersion="0" ma:contentTypeDescription="Create a new document." ma:contentTypeScope="" ma:versionID="5c808764aa0735b91f20fb116fc6872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B9BF533-8F61-49DF-ACA7-2A1FC58FE715}"/>
</file>

<file path=customXml/itemProps2.xml><?xml version="1.0" encoding="utf-8"?>
<ds:datastoreItem xmlns:ds="http://schemas.openxmlformats.org/officeDocument/2006/customXml" ds:itemID="{761669CF-CBEC-40DA-816A-C52ACCA81FD0}"/>
</file>

<file path=customXml/itemProps3.xml><?xml version="1.0" encoding="utf-8"?>
<ds:datastoreItem xmlns:ds="http://schemas.openxmlformats.org/officeDocument/2006/customXml" ds:itemID="{53798BAB-D35C-45EB-B4BE-00CC12F7DF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10140</TotalTime>
  <Words>499</Words>
  <Application>Microsoft Office PowerPoint</Application>
  <PresentationFormat>Affichage à l'écran (4:3)</PresentationFormat>
  <Paragraphs>78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Promenade</vt:lpstr>
      <vt:lpstr>Conception personnalisée</vt:lpstr>
      <vt:lpstr>Présentation PowerPoint</vt:lpstr>
      <vt:lpstr>Coordination of CIP in France </vt:lpstr>
      <vt:lpstr>The ANSSI</vt:lpstr>
      <vt:lpstr>The initial CIIP framework </vt:lpstr>
      <vt:lpstr>A new basis for CIIP :  the military programming law</vt:lpstr>
      <vt:lpstr>Secondary legislation will define all implementation measures</vt:lpstr>
      <vt:lpstr>2014 : three phases of experiment</vt:lpstr>
      <vt:lpstr>A work in progress : what’s next 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BARNU Julien</dc:creator>
  <cp:lastModifiedBy>riviere</cp:lastModifiedBy>
  <cp:revision>465</cp:revision>
  <cp:lastPrinted>2014-03-28T15:03:37Z</cp:lastPrinted>
  <dcterms:created xsi:type="dcterms:W3CDTF">1601-01-01T00:00:00Z</dcterms:created>
  <dcterms:modified xsi:type="dcterms:W3CDTF">2014-11-25T11:51:10Z</dcterms:modified>
</cp:coreProperties>
</file>